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 id="2147483689" r:id="rId2"/>
  </p:sldMasterIdLst>
  <p:notesMasterIdLst>
    <p:notesMasterId r:id="rId6"/>
  </p:notesMasterIdLst>
  <p:sldIdLst>
    <p:sldId id="263" r:id="rId3"/>
    <p:sldId id="262" r:id="rId4"/>
    <p:sldId id="264" r:id="rId5"/>
  </p:sldIdLst>
  <p:sldSz cx="7775575" cy="10907713"/>
  <p:notesSz cx="6797675" cy="99266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8" userDrawn="1">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4B34"/>
    <a:srgbClr val="8F5839"/>
    <a:srgbClr val="FCFFD5"/>
    <a:srgbClr val="FAFFB9"/>
    <a:srgbClr val="CFA971"/>
    <a:srgbClr val="874521"/>
    <a:srgbClr val="D3C06D"/>
    <a:srgbClr val="D6C484"/>
    <a:srgbClr val="FF3300"/>
    <a:srgbClr val="E851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70" d="100"/>
          <a:sy n="170" d="100"/>
        </p:scale>
        <p:origin x="120" y="-3228"/>
      </p:cViewPr>
      <p:guideLst>
        <p:guide orient="horz" pos="3458"/>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5659" cy="498056"/>
          </a:xfrm>
          <a:prstGeom prst="rect">
            <a:avLst/>
          </a:prstGeom>
        </p:spPr>
        <p:txBody>
          <a:bodyPr vert="horz" lIns="91409" tIns="45706" rIns="91409" bIns="45706"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6" y="2"/>
            <a:ext cx="2945659" cy="498056"/>
          </a:xfrm>
          <a:prstGeom prst="rect">
            <a:avLst/>
          </a:prstGeom>
        </p:spPr>
        <p:txBody>
          <a:bodyPr vert="horz" lIns="91409" tIns="45706" rIns="91409" bIns="45706" rtlCol="0"/>
          <a:lstStyle>
            <a:lvl1pPr algn="r">
              <a:defRPr sz="1200"/>
            </a:lvl1pPr>
          </a:lstStyle>
          <a:p>
            <a:fld id="{70F99883-74AE-4A2C-81B7-5B86A08198C0}" type="datetimeFigureOut">
              <a:rPr kumimoji="1" lang="ja-JP" altLang="en-US" smtClean="0"/>
              <a:pPr/>
              <a:t>2021/3/3</a:t>
            </a:fld>
            <a:endParaRPr kumimoji="1" lang="ja-JP" altLang="en-US" dirty="0"/>
          </a:p>
        </p:txBody>
      </p:sp>
      <p:sp>
        <p:nvSpPr>
          <p:cNvPr id="4" name="スライド イメージ プレースホルダー 3"/>
          <p:cNvSpPr>
            <a:spLocks noGrp="1" noRot="1" noChangeAspect="1"/>
          </p:cNvSpPr>
          <p:nvPr>
            <p:ph type="sldImg" idx="2"/>
          </p:nvPr>
        </p:nvSpPr>
        <p:spPr>
          <a:xfrm>
            <a:off x="2205038" y="1239838"/>
            <a:ext cx="2387600" cy="3351212"/>
          </a:xfrm>
          <a:prstGeom prst="rect">
            <a:avLst/>
          </a:prstGeom>
          <a:noFill/>
          <a:ln w="12700">
            <a:solidFill>
              <a:prstClr val="black"/>
            </a:solidFill>
          </a:ln>
        </p:spPr>
        <p:txBody>
          <a:bodyPr vert="horz" lIns="91409" tIns="45706" rIns="91409" bIns="45706" rtlCol="0" anchor="ctr"/>
          <a:lstStyle/>
          <a:p>
            <a:endParaRPr lang="ja-JP" altLang="en-US" dirty="0"/>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409" tIns="45706" rIns="91409" bIns="457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7"/>
            <a:ext cx="2945659" cy="498055"/>
          </a:xfrm>
          <a:prstGeom prst="rect">
            <a:avLst/>
          </a:prstGeom>
        </p:spPr>
        <p:txBody>
          <a:bodyPr vert="horz" lIns="91409" tIns="45706" rIns="91409" bIns="4570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6" y="9428587"/>
            <a:ext cx="2945659" cy="498055"/>
          </a:xfrm>
          <a:prstGeom prst="rect">
            <a:avLst/>
          </a:prstGeom>
        </p:spPr>
        <p:txBody>
          <a:bodyPr vert="horz" lIns="91409" tIns="45706" rIns="91409" bIns="45706" rtlCol="0" anchor="b"/>
          <a:lstStyle>
            <a:lvl1pPr algn="r">
              <a:defRPr sz="1200"/>
            </a:lvl1pPr>
          </a:lstStyle>
          <a:p>
            <a:fld id="{ACD93CC5-A9B8-46A1-B8C3-70AA73E05DA2}" type="slidenum">
              <a:rPr kumimoji="1" lang="ja-JP" altLang="en-US" smtClean="0"/>
              <a:pPr/>
              <a:t>‹#›</a:t>
            </a:fld>
            <a:endParaRPr kumimoji="1" lang="ja-JP" altLang="en-US" dirty="0"/>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386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D7CF08AA-2110-42CD-8773-E3A4EF59A3C2}" type="datetimeFigureOut">
              <a:rPr lang="en-US">
                <a:solidFill>
                  <a:prstClr val="black">
                    <a:tint val="75000"/>
                  </a:prstClr>
                </a:solidFill>
              </a:rPr>
              <a:pPr>
                <a:defRPr/>
              </a:pPr>
              <a:t>3/3/2021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73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57294DBB-917B-4186-A703-7409F7CF8E54}" type="datetimeFigureOut">
              <a:rPr lang="en-US">
                <a:solidFill>
                  <a:prstClr val="black">
                    <a:tint val="75000"/>
                  </a:prstClr>
                </a:solidFill>
              </a:rPr>
              <a:pPr>
                <a:defRPr/>
              </a:pPr>
              <a:t>3/3/2021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7135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C64D20DD-EE55-4DDE-BB8B-8D151B9371C9}" type="datetimeFigureOut">
              <a:rPr lang="en-US">
                <a:solidFill>
                  <a:prstClr val="black">
                    <a:tint val="75000"/>
                  </a:prstClr>
                </a:solidFill>
              </a:rPr>
              <a:pPr>
                <a:defRPr/>
              </a:pPr>
              <a:t>3/3/2021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7823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9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lvl1pPr>
          </a:lstStyle>
          <a:p>
            <a:pPr>
              <a:defRPr/>
            </a:pPr>
            <a:fld id="{694A3B7E-DD21-4048-88F3-59665D8E8CDB}" type="datetimeFigureOut">
              <a:rPr lang="en-US">
                <a:solidFill>
                  <a:prstClr val="black">
                    <a:tint val="75000"/>
                  </a:prstClr>
                </a:solidFill>
              </a:rPr>
              <a:pPr>
                <a:defRPr/>
              </a:pPr>
              <a:t>3/3/2021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92837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6AE7DE13-46BE-4B37-9FBB-8FA2A87D7224}" type="datetimeFigureOut">
              <a:rPr lang="en-US">
                <a:solidFill>
                  <a:prstClr val="black">
                    <a:tint val="75000"/>
                  </a:prstClr>
                </a:solidFill>
              </a:rPr>
              <a:pPr>
                <a:defRPr/>
              </a:pPr>
              <a:t>3/3/2021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2934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8184D596-71CB-401C-BE2A-FF96587D8E95}" type="datetimeFigureOut">
              <a:rPr lang="en-US">
                <a:solidFill>
                  <a:prstClr val="black">
                    <a:tint val="75000"/>
                  </a:prstClr>
                </a:solidFill>
              </a:rPr>
              <a:pPr>
                <a:defRPr/>
              </a:pPr>
              <a:t>3/3/2021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4923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p:txBody>
          <a:bodyPr/>
          <a:lstStyle>
            <a:lvl1pPr>
              <a:defRPr/>
            </a:lvl1pPr>
          </a:lstStyle>
          <a:p>
            <a:pPr>
              <a:defRPr/>
            </a:pPr>
            <a:fld id="{B73FDC24-657B-46BD-9F76-F6EB56EE60B7}" type="datetimeFigureOut">
              <a:rPr lang="en-US">
                <a:solidFill>
                  <a:prstClr val="black">
                    <a:tint val="75000"/>
                  </a:prstClr>
                </a:solidFill>
              </a:rPr>
              <a:pPr>
                <a:defRPr/>
              </a:pPr>
              <a:t>3/3/2021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3582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23244564-11C5-49CA-A6C6-0EFA5B9EEF59}" type="datetimeFigureOut">
              <a:rPr lang="en-US">
                <a:solidFill>
                  <a:prstClr val="black">
                    <a:tint val="75000"/>
                  </a:prstClr>
                </a:solidFill>
              </a:rPr>
              <a:pPr>
                <a:defRPr/>
              </a:pPr>
              <a:t>3/3/2021</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70295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p:txBody>
          <a:bodyPr/>
          <a:lstStyle>
            <a:lvl1pPr>
              <a:defRPr/>
            </a:lvl1pPr>
          </a:lstStyle>
          <a:p>
            <a:pPr>
              <a:defRPr/>
            </a:pPr>
            <a:fld id="{1E3C5F0A-E814-4F5B-8509-4826EF6EAFAD}" type="datetimeFigureOut">
              <a:rPr lang="en-US">
                <a:solidFill>
                  <a:prstClr val="black">
                    <a:tint val="75000"/>
                  </a:prstClr>
                </a:solidFill>
              </a:rPr>
              <a:pPr>
                <a:defRPr/>
              </a:pPr>
              <a:t>3/3/2021</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4276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49F838-D727-4C3D-981F-C91357BA9725}" type="datetimeFigureOut">
              <a:rPr lang="en-US">
                <a:solidFill>
                  <a:prstClr val="black">
                    <a:tint val="75000"/>
                  </a:prstClr>
                </a:solidFill>
              </a:rPr>
              <a:pPr>
                <a:defRPr/>
              </a:pPr>
              <a:t>3/3/2021</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3234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61578700-CC02-43A7-8D67-617F0C9B34C3}" type="datetimeFigureOut">
              <a:rPr lang="en-US">
                <a:solidFill>
                  <a:prstClr val="black">
                    <a:tint val="75000"/>
                  </a:prstClr>
                </a:solidFill>
              </a:rPr>
              <a:pPr>
                <a:defRPr/>
              </a:pPr>
              <a:t>3/3/2021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97330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5272" y="581240"/>
            <a:ext cx="6705032" cy="210894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272" y="2903972"/>
            <a:ext cx="6705032" cy="6921432"/>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535271" y="10108231"/>
            <a:ext cx="1749533" cy="581239"/>
          </a:xfrm>
          <a:prstGeom prst="rect">
            <a:avLst/>
          </a:prstGeom>
        </p:spPr>
        <p:txBody>
          <a:bodyPr vert="horz" lIns="91440" tIns="45720" rIns="91440" bIns="45720" rtlCol="0" anchor="ctr"/>
          <a:lstStyle>
            <a:lvl1pPr algn="l" defTabSz="1019007" fontAlgn="auto">
              <a:spcBef>
                <a:spcPts val="0"/>
              </a:spcBef>
              <a:spcAft>
                <a:spcPts val="0"/>
              </a:spcAft>
              <a:defRPr sz="1020" smtClean="0">
                <a:solidFill>
                  <a:schemeClr val="tx1">
                    <a:tint val="75000"/>
                  </a:schemeClr>
                </a:solidFill>
                <a:latin typeface="+mn-lt"/>
                <a:ea typeface="+mn-ea"/>
              </a:defRPr>
            </a:lvl1pPr>
          </a:lstStyle>
          <a:p>
            <a:pPr>
              <a:defRPr/>
            </a:pPr>
            <a:fld id="{D72D030D-BC4F-4300-9C1D-DEF9FB5A657B}" type="datetimeFigureOut">
              <a:rPr lang="en-US">
                <a:solidFill>
                  <a:prstClr val="black">
                    <a:tint val="75000"/>
                  </a:prstClr>
                </a:solidFill>
              </a:rPr>
              <a:pPr>
                <a:defRPr/>
              </a:pPr>
              <a:t>3/3/2021</a:t>
            </a:fld>
            <a:endParaRPr lang="en-US" dirty="0">
              <a:solidFill>
                <a:prstClr val="black">
                  <a:tint val="75000"/>
                </a:prstClr>
              </a:solidFill>
            </a:endParaRPr>
          </a:p>
        </p:txBody>
      </p:sp>
      <p:sp>
        <p:nvSpPr>
          <p:cNvPr id="5" name="Footer Placeholder 4"/>
          <p:cNvSpPr>
            <a:spLocks noGrp="1"/>
          </p:cNvSpPr>
          <p:nvPr>
            <p:ph type="ftr" sz="quarter" idx="3"/>
          </p:nvPr>
        </p:nvSpPr>
        <p:spPr>
          <a:xfrm>
            <a:off x="2574507" y="10108231"/>
            <a:ext cx="2626562" cy="581239"/>
          </a:xfrm>
          <a:prstGeom prst="rect">
            <a:avLst/>
          </a:prstGeom>
        </p:spPr>
        <p:txBody>
          <a:bodyPr vert="horz" lIns="91440" tIns="45720" rIns="91440" bIns="45720" rtlCol="0" anchor="ctr"/>
          <a:lstStyle>
            <a:lvl1pPr algn="ctr" defTabSz="1019007" fontAlgn="auto">
              <a:spcBef>
                <a:spcPts val="0"/>
              </a:spcBef>
              <a:spcAft>
                <a:spcPts val="0"/>
              </a:spcAft>
              <a:defRPr sz="1020" dirty="0">
                <a:solidFill>
                  <a:schemeClr val="tx1">
                    <a:tint val="75000"/>
                  </a:schemeClr>
                </a:solidFill>
                <a:latin typeface="+mn-lt"/>
                <a:ea typeface="+mn-ea"/>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5490771" y="10108231"/>
            <a:ext cx="1749533" cy="581239"/>
          </a:xfrm>
          <a:prstGeom prst="rect">
            <a:avLst/>
          </a:prstGeom>
        </p:spPr>
        <p:txBody>
          <a:bodyPr vert="horz" lIns="91440" tIns="45720" rIns="91440" bIns="45720" rtlCol="0" anchor="ctr"/>
          <a:lstStyle>
            <a:lvl1pPr algn="r" defTabSz="1019007" fontAlgn="auto">
              <a:spcBef>
                <a:spcPts val="0"/>
              </a:spcBef>
              <a:spcAft>
                <a:spcPts val="0"/>
              </a:spcAft>
              <a:defRPr sz="1020" smtClean="0">
                <a:solidFill>
                  <a:schemeClr val="tx1">
                    <a:tint val="75000"/>
                  </a:schemeClr>
                </a:solidFill>
                <a:latin typeface="+mn-lt"/>
                <a:ea typeface="+mn-ea"/>
              </a:defRPr>
            </a:lvl1pPr>
          </a:lstStyle>
          <a:p>
            <a:pPr>
              <a:defRPr/>
            </a:pPr>
            <a:fld id="{0D2EABC4-B37D-4B48-A645-B436E776B1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5440200"/>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988" y="581025"/>
            <a:ext cx="6705600" cy="21082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988" y="2903538"/>
            <a:ext cx="6705600" cy="69215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988" y="10109200"/>
            <a:ext cx="1749425" cy="581025"/>
          </a:xfrm>
          <a:prstGeom prst="rect">
            <a:avLst/>
          </a:prstGeom>
        </p:spPr>
        <p:txBody>
          <a:bodyPr vert="horz" lIns="91440" tIns="45720" rIns="91440" bIns="45720" rtlCol="0" anchor="ctr"/>
          <a:lstStyle>
            <a:lvl1pPr algn="l" defTabSz="1019007" fontAlgn="auto">
              <a:spcBef>
                <a:spcPts val="0"/>
              </a:spcBef>
              <a:spcAft>
                <a:spcPts val="0"/>
              </a:spcAft>
              <a:defRPr sz="1020" smtClean="0">
                <a:solidFill>
                  <a:schemeClr val="tx1">
                    <a:tint val="75000"/>
                  </a:schemeClr>
                </a:solidFill>
                <a:latin typeface="+mn-lt"/>
                <a:ea typeface="+mn-ea"/>
              </a:defRPr>
            </a:lvl1pPr>
          </a:lstStyle>
          <a:p>
            <a:pPr>
              <a:defRPr/>
            </a:pPr>
            <a:fld id="{F884F0B2-B493-4BF7-8ECE-6909FFB28D80}" type="datetimeFigureOut">
              <a:rPr lang="en-US">
                <a:solidFill>
                  <a:prstClr val="black">
                    <a:tint val="75000"/>
                  </a:prstClr>
                </a:solidFill>
              </a:rPr>
              <a:pPr>
                <a:defRPr/>
              </a:pPr>
              <a:t>3/3/2021</a:t>
            </a:fld>
            <a:endParaRPr lang="en-US" dirty="0">
              <a:solidFill>
                <a:prstClr val="black">
                  <a:tint val="75000"/>
                </a:prstClr>
              </a:solidFill>
            </a:endParaRPr>
          </a:p>
        </p:txBody>
      </p:sp>
      <p:sp>
        <p:nvSpPr>
          <p:cNvPr id="5" name="Footer Placeholder 4"/>
          <p:cNvSpPr>
            <a:spLocks noGrp="1"/>
          </p:cNvSpPr>
          <p:nvPr>
            <p:ph type="ftr" sz="quarter" idx="3"/>
          </p:nvPr>
        </p:nvSpPr>
        <p:spPr>
          <a:xfrm>
            <a:off x="2574925" y="10109200"/>
            <a:ext cx="2625725" cy="581025"/>
          </a:xfrm>
          <a:prstGeom prst="rect">
            <a:avLst/>
          </a:prstGeom>
        </p:spPr>
        <p:txBody>
          <a:bodyPr vert="horz" lIns="91440" tIns="45720" rIns="91440" bIns="45720" rtlCol="0" anchor="ctr"/>
          <a:lstStyle>
            <a:lvl1pPr algn="ctr" defTabSz="1019007" fontAlgn="auto">
              <a:spcBef>
                <a:spcPts val="0"/>
              </a:spcBef>
              <a:spcAft>
                <a:spcPts val="0"/>
              </a:spcAft>
              <a:defRPr sz="1020" dirty="0">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5491163" y="10109200"/>
            <a:ext cx="1749425" cy="581025"/>
          </a:xfrm>
          <a:prstGeom prst="rect">
            <a:avLst/>
          </a:prstGeom>
        </p:spPr>
        <p:txBody>
          <a:bodyPr vert="horz" lIns="91440" tIns="45720" rIns="91440" bIns="45720" rtlCol="0" anchor="ctr"/>
          <a:lstStyle>
            <a:lvl1pPr algn="r" defTabSz="1019007" fontAlgn="auto">
              <a:spcBef>
                <a:spcPts val="0"/>
              </a:spcBef>
              <a:spcAft>
                <a:spcPts val="0"/>
              </a:spcAft>
              <a:defRPr sz="1020" smtClean="0">
                <a:solidFill>
                  <a:schemeClr val="tx1">
                    <a:tint val="75000"/>
                  </a:schemeClr>
                </a:solidFill>
                <a:latin typeface="+mn-lt"/>
                <a:ea typeface="+mn-ea"/>
              </a:defRPr>
            </a:lvl1pPr>
          </a:lstStyle>
          <a:p>
            <a:pPr>
              <a:defRPr/>
            </a:pPr>
            <a:fld id="{E74A00B5-3BCE-4728-91D6-CDCA4B0AE9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852638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正方形/長方形 1"/>
          <p:cNvSpPr/>
          <p:nvPr/>
        </p:nvSpPr>
        <p:spPr>
          <a:xfrm>
            <a:off x="0" y="0"/>
            <a:ext cx="7775575" cy="109077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 name="正方形/長方形 2"/>
          <p:cNvSpPr/>
          <p:nvPr/>
        </p:nvSpPr>
        <p:spPr>
          <a:xfrm>
            <a:off x="107950" y="107950"/>
            <a:ext cx="7559675" cy="106918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 name="正方形/長方形 3"/>
          <p:cNvSpPr/>
          <p:nvPr/>
        </p:nvSpPr>
        <p:spPr>
          <a:xfrm>
            <a:off x="179388" y="179388"/>
            <a:ext cx="7416800" cy="1054893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 name="PubRRectCallout"/>
          <p:cNvSpPr>
            <a:spLocks noEditPoints="1" noChangeArrowheads="1"/>
          </p:cNvSpPr>
          <p:nvPr/>
        </p:nvSpPr>
        <p:spPr bwMode="auto">
          <a:xfrm>
            <a:off x="-3735389" y="509589"/>
            <a:ext cx="2930524" cy="742950"/>
          </a:xfrm>
          <a:prstGeom prst="wedgeRectCallout">
            <a:avLst>
              <a:gd name="adj1" fmla="val 72473"/>
              <a:gd name="adj2" fmla="val 56804"/>
            </a:avLst>
          </a:prstGeom>
          <a:solidFill>
            <a:schemeClr val="bg1"/>
          </a:solidFill>
          <a:ln w="25400">
            <a:solidFill>
              <a:schemeClr val="tx1"/>
            </a:solidFill>
            <a:miter lim="800000"/>
            <a:headEnd/>
            <a:tailEnd/>
          </a:ln>
          <a:effectLst>
            <a:outerShdw dist="107763" dir="2700000" algn="ctr" rotWithShape="0">
              <a:srgbClr val="808080"/>
            </a:outerShdw>
          </a:effectLst>
        </p:spPr>
        <p:txBody>
          <a:bodyPr/>
          <a:lstStyle/>
          <a:p>
            <a:pPr defTabSz="1017588" fontAlgn="base">
              <a:spcBef>
                <a:spcPct val="0"/>
              </a:spcBef>
              <a:spcAft>
                <a:spcPct val="0"/>
              </a:spcAft>
            </a:pPr>
            <a:r>
              <a:rPr lang="ja-JP" altLang="en-US" sz="1800" dirty="0">
                <a:solidFill>
                  <a:prstClr val="black"/>
                </a:solidFill>
                <a:latin typeface="Meiryo UI" panose="020B0604030504040204" pitchFamily="50" charset="-128"/>
                <a:ea typeface="Meiryo UI" panose="020B0604030504040204" pitchFamily="50" charset="-128"/>
              </a:rPr>
              <a:t>テンプレートのサイズは黒の枠で作成しています。</a:t>
            </a:r>
          </a:p>
        </p:txBody>
      </p:sp>
      <p:sp>
        <p:nvSpPr>
          <p:cNvPr id="23" name="PubRRectCallout"/>
          <p:cNvSpPr>
            <a:spLocks noEditPoints="1" noChangeArrowheads="1"/>
          </p:cNvSpPr>
          <p:nvPr/>
        </p:nvSpPr>
        <p:spPr bwMode="auto">
          <a:xfrm>
            <a:off x="-3735389" y="1693070"/>
            <a:ext cx="2998788" cy="1799430"/>
          </a:xfrm>
          <a:prstGeom prst="wedgeRectCallout">
            <a:avLst>
              <a:gd name="adj1" fmla="val 75629"/>
              <a:gd name="adj2" fmla="val 27769"/>
            </a:avLst>
          </a:prstGeom>
          <a:solidFill>
            <a:schemeClr val="bg1"/>
          </a:solidFill>
          <a:ln w="25400">
            <a:solidFill>
              <a:srgbClr val="FF0000"/>
            </a:solidFill>
            <a:miter lim="800000"/>
            <a:headEnd/>
            <a:tailEnd/>
          </a:ln>
          <a:effectLst>
            <a:outerShdw dist="107763" dir="2700000" algn="ctr" rotWithShape="0">
              <a:srgbClr val="FF0000"/>
            </a:outerShdw>
          </a:effectLst>
        </p:spPr>
        <p:txBody>
          <a:bodyPr/>
          <a:lstStyle/>
          <a:p>
            <a:pPr defTabSz="1017588" fontAlgn="base">
              <a:spcBef>
                <a:spcPct val="0"/>
              </a:spcBef>
              <a:spcAft>
                <a:spcPct val="0"/>
              </a:spcAft>
            </a:pPr>
            <a:r>
              <a:rPr lang="en-US" altLang="ja-JP" sz="1800" dirty="0">
                <a:solidFill>
                  <a:srgbClr val="FF0000"/>
                </a:solidFill>
                <a:latin typeface="Meiryo UI" panose="020B0604030504040204" pitchFamily="50" charset="-128"/>
                <a:ea typeface="Meiryo UI" panose="020B0604030504040204" pitchFamily="50" charset="-128"/>
              </a:rPr>
              <a:t>【</a:t>
            </a:r>
            <a:r>
              <a:rPr lang="ja-JP" altLang="en-US" sz="1800" dirty="0">
                <a:solidFill>
                  <a:srgbClr val="FF0000"/>
                </a:solidFill>
                <a:latin typeface="Meiryo UI" panose="020B0604030504040204" pitchFamily="50" charset="-128"/>
                <a:ea typeface="Meiryo UI" panose="020B0604030504040204" pitchFamily="50" charset="-128"/>
              </a:rPr>
              <a:t>仕上がりイメージライン</a:t>
            </a:r>
            <a:r>
              <a:rPr lang="en-US" altLang="ja-JP" sz="1800" dirty="0">
                <a:solidFill>
                  <a:srgbClr val="FF0000"/>
                </a:solidFill>
                <a:latin typeface="Meiryo UI" panose="020B0604030504040204" pitchFamily="50" charset="-128"/>
                <a:ea typeface="Meiryo UI" panose="020B0604030504040204" pitchFamily="50" charset="-128"/>
              </a:rPr>
              <a:t>1】</a:t>
            </a:r>
          </a:p>
          <a:p>
            <a:pPr defTabSz="1017588" fontAlgn="base">
              <a:spcBef>
                <a:spcPct val="0"/>
              </a:spcBef>
              <a:spcAft>
                <a:spcPct val="0"/>
              </a:spcAft>
            </a:pPr>
            <a:r>
              <a:rPr lang="ja-JP" altLang="en-US" sz="1800" dirty="0">
                <a:solidFill>
                  <a:srgbClr val="FF0000"/>
                </a:solidFill>
                <a:latin typeface="Meiryo UI" panose="020B0604030504040204" pitchFamily="50" charset="-128"/>
                <a:ea typeface="Meiryo UI" panose="020B0604030504040204" pitchFamily="50" charset="-128"/>
              </a:rPr>
              <a:t>印刷物の仕上がりサイズは</a:t>
            </a:r>
            <a:endParaRPr lang="en-US" altLang="ja-JP" sz="1800" dirty="0">
              <a:solidFill>
                <a:srgbClr val="FF000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r>
              <a:rPr lang="ja-JP" altLang="en-US" sz="1800" dirty="0">
                <a:solidFill>
                  <a:srgbClr val="FF0000"/>
                </a:solidFill>
                <a:latin typeface="Meiryo UI" panose="020B0604030504040204" pitchFamily="50" charset="-128"/>
                <a:ea typeface="Meiryo UI" panose="020B0604030504040204" pitchFamily="50" charset="-128"/>
              </a:rPr>
              <a:t>赤の枠で作成します。</a:t>
            </a:r>
            <a:endParaRPr lang="en-US" altLang="ja-JP" sz="1800" dirty="0">
              <a:solidFill>
                <a:srgbClr val="FF000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r>
              <a:rPr lang="ja-JP" altLang="en-US" sz="1800" dirty="0">
                <a:solidFill>
                  <a:srgbClr val="FF0000"/>
                </a:solidFill>
                <a:latin typeface="Meiryo UI" panose="020B0604030504040204" pitchFamily="50" charset="-128"/>
                <a:ea typeface="Meiryo UI" panose="020B0604030504040204" pitchFamily="50" charset="-128"/>
              </a:rPr>
              <a:t>フチなしで印刷したい場合は黒の枠まで塗り足しを付けてください。</a:t>
            </a:r>
          </a:p>
        </p:txBody>
      </p:sp>
      <p:sp>
        <p:nvSpPr>
          <p:cNvPr id="24" name="PubRRectCallout"/>
          <p:cNvSpPr>
            <a:spLocks noEditPoints="1" noChangeArrowheads="1"/>
          </p:cNvSpPr>
          <p:nvPr/>
        </p:nvSpPr>
        <p:spPr bwMode="auto">
          <a:xfrm>
            <a:off x="-3735389" y="3933031"/>
            <a:ext cx="3087688" cy="1387475"/>
          </a:xfrm>
          <a:prstGeom prst="wedgeRectCallout">
            <a:avLst>
              <a:gd name="adj1" fmla="val 74605"/>
              <a:gd name="adj2" fmla="val -12882"/>
            </a:avLst>
          </a:prstGeom>
          <a:solidFill>
            <a:schemeClr val="bg1"/>
          </a:solidFill>
          <a:ln w="25400">
            <a:solidFill>
              <a:srgbClr val="0070C0"/>
            </a:solidFill>
            <a:miter lim="800000"/>
            <a:headEnd/>
            <a:tailEnd/>
          </a:ln>
          <a:effectLst>
            <a:outerShdw dist="107763" dir="2700000" algn="ctr" rotWithShape="0">
              <a:srgbClr val="0070C0"/>
            </a:outerShdw>
          </a:effectLst>
        </p:spPr>
        <p:txBody>
          <a:bodyPr/>
          <a:lstStyle/>
          <a:p>
            <a:pPr defTabSz="1017588" fontAlgn="base">
              <a:spcBef>
                <a:spcPct val="0"/>
              </a:spcBef>
              <a:spcAft>
                <a:spcPct val="0"/>
              </a:spcAft>
            </a:pPr>
            <a:r>
              <a:rPr lang="en-US" altLang="ja-JP" sz="1800" dirty="0">
                <a:solidFill>
                  <a:srgbClr val="0070C0"/>
                </a:solidFill>
                <a:latin typeface="Meiryo UI" panose="020B0604030504040204" pitchFamily="50" charset="-128"/>
                <a:ea typeface="Meiryo UI" panose="020B0604030504040204" pitchFamily="50" charset="-128"/>
              </a:rPr>
              <a:t>【</a:t>
            </a:r>
            <a:r>
              <a:rPr lang="ja-JP" altLang="en-US" sz="1800" dirty="0">
                <a:solidFill>
                  <a:srgbClr val="0070C0"/>
                </a:solidFill>
                <a:latin typeface="Meiryo UI" panose="020B0604030504040204" pitchFamily="50" charset="-128"/>
                <a:ea typeface="Meiryo UI" panose="020B0604030504040204" pitchFamily="50" charset="-128"/>
              </a:rPr>
              <a:t>仕上がりイメージライン</a:t>
            </a:r>
            <a:r>
              <a:rPr lang="en-US" altLang="ja-JP" sz="1800" dirty="0">
                <a:solidFill>
                  <a:srgbClr val="0070C0"/>
                </a:solidFill>
                <a:latin typeface="Meiryo UI" panose="020B0604030504040204" pitchFamily="50" charset="-128"/>
                <a:ea typeface="Meiryo UI" panose="020B0604030504040204" pitchFamily="50" charset="-128"/>
              </a:rPr>
              <a:t>2】</a:t>
            </a:r>
          </a:p>
          <a:p>
            <a:pPr defTabSz="1017588" fontAlgn="base">
              <a:spcBef>
                <a:spcPct val="0"/>
              </a:spcBef>
              <a:spcAft>
                <a:spcPct val="0"/>
              </a:spcAft>
            </a:pPr>
            <a:r>
              <a:rPr lang="ja-JP" altLang="en-US" sz="1800" dirty="0">
                <a:solidFill>
                  <a:srgbClr val="0070C0"/>
                </a:solidFill>
                <a:latin typeface="Meiryo UI" panose="020B0604030504040204" pitchFamily="50" charset="-128"/>
                <a:ea typeface="Meiryo UI" panose="020B0604030504040204" pitchFamily="50" charset="-128"/>
              </a:rPr>
              <a:t>文字・イラスト・写真の絵柄等、</a:t>
            </a:r>
            <a:endParaRPr lang="en-US" altLang="ja-JP" sz="1800" dirty="0">
              <a:solidFill>
                <a:srgbClr val="0070C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r>
              <a:rPr lang="ja-JP" altLang="en-US" sz="1800" dirty="0">
                <a:solidFill>
                  <a:srgbClr val="0070C0"/>
                </a:solidFill>
                <a:latin typeface="Meiryo UI" panose="020B0604030504040204" pitchFamily="50" charset="-128"/>
                <a:ea typeface="Meiryo UI" panose="020B0604030504040204" pitchFamily="50" charset="-128"/>
              </a:rPr>
              <a:t>仕上がりで切れてはいけない部分は青の枠の中に収めてください。</a:t>
            </a:r>
          </a:p>
        </p:txBody>
      </p:sp>
      <p:sp>
        <p:nvSpPr>
          <p:cNvPr id="5" name="正方形/長方形 4"/>
          <p:cNvSpPr/>
          <p:nvPr/>
        </p:nvSpPr>
        <p:spPr>
          <a:xfrm>
            <a:off x="350837" y="371477"/>
            <a:ext cx="7073900" cy="118427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7588" fontAlgn="base">
              <a:spcBef>
                <a:spcPct val="0"/>
              </a:spcBef>
              <a:spcAft>
                <a:spcPct val="0"/>
              </a:spcAft>
            </a:pPr>
            <a:r>
              <a:rPr lang="ja-JP" altLang="en-US" sz="2400" b="1" dirty="0">
                <a:solidFill>
                  <a:srgbClr val="404040"/>
                </a:solidFill>
                <a:latin typeface="Meiryo UI" panose="020B0604030504040204" pitchFamily="50" charset="-128"/>
                <a:ea typeface="Meiryo UI" panose="020B0604030504040204" pitchFamily="50" charset="-128"/>
              </a:rPr>
              <a:t>このテンプレートは</a:t>
            </a:r>
            <a:r>
              <a:rPr lang="en-US" altLang="ja-JP" sz="2400" b="1" dirty="0">
                <a:solidFill>
                  <a:srgbClr val="404040"/>
                </a:solidFill>
                <a:latin typeface="Meiryo UI" panose="020B0604030504040204" pitchFamily="50" charset="-128"/>
                <a:ea typeface="Meiryo UI" panose="020B0604030504040204" pitchFamily="50" charset="-128"/>
              </a:rPr>
              <a:t>A4</a:t>
            </a:r>
            <a:r>
              <a:rPr lang="ja-JP" altLang="en-US" sz="2400" b="1" dirty="0">
                <a:solidFill>
                  <a:srgbClr val="404040"/>
                </a:solidFill>
                <a:latin typeface="Meiryo UI" panose="020B0604030504040204" pitchFamily="50" charset="-128"/>
                <a:ea typeface="Meiryo UI" panose="020B0604030504040204" pitchFamily="50" charset="-128"/>
              </a:rPr>
              <a:t>サイズ</a:t>
            </a:r>
            <a:r>
              <a:rPr lang="en-US" altLang="ja-JP" sz="2400" b="1" dirty="0">
                <a:solidFill>
                  <a:srgbClr val="404040"/>
                </a:solidFill>
                <a:latin typeface="Meiryo UI" panose="020B0604030504040204" pitchFamily="50" charset="-128"/>
                <a:ea typeface="Meiryo UI" panose="020B0604030504040204" pitchFamily="50" charset="-128"/>
              </a:rPr>
              <a:t>(297</a:t>
            </a:r>
            <a:r>
              <a:rPr lang="ja-JP" altLang="en-US" sz="2400" b="1" dirty="0">
                <a:solidFill>
                  <a:srgbClr val="404040"/>
                </a:solidFill>
                <a:latin typeface="Meiryo UI" panose="020B0604030504040204" pitchFamily="50" charset="-128"/>
                <a:ea typeface="Meiryo UI" panose="020B0604030504040204" pitchFamily="50" charset="-128"/>
              </a:rPr>
              <a:t>㎜</a:t>
            </a:r>
            <a:r>
              <a:rPr lang="en-US" altLang="ja-JP" sz="2400" b="1" dirty="0">
                <a:solidFill>
                  <a:srgbClr val="404040"/>
                </a:solidFill>
                <a:latin typeface="Meiryo UI" panose="020B0604030504040204" pitchFamily="50" charset="-128"/>
                <a:ea typeface="Meiryo UI" panose="020B0604030504040204" pitchFamily="50" charset="-128"/>
              </a:rPr>
              <a:t>×210</a:t>
            </a:r>
            <a:r>
              <a:rPr lang="ja-JP" altLang="en-US" sz="2400" b="1" dirty="0">
                <a:solidFill>
                  <a:srgbClr val="404040"/>
                </a:solidFill>
                <a:latin typeface="Meiryo UI" panose="020B0604030504040204" pitchFamily="50" charset="-128"/>
                <a:ea typeface="Meiryo UI" panose="020B0604030504040204" pitchFamily="50" charset="-128"/>
              </a:rPr>
              <a:t>㎜）の</a:t>
            </a:r>
            <a:endParaRPr lang="en-US" altLang="ja-JP" sz="2400" b="1" dirty="0">
              <a:solidFill>
                <a:srgbClr val="404040"/>
              </a:solidFill>
              <a:latin typeface="Meiryo UI" panose="020B0604030504040204" pitchFamily="50" charset="-128"/>
              <a:ea typeface="Meiryo UI" panose="020B0604030504040204" pitchFamily="50" charset="-128"/>
            </a:endParaRPr>
          </a:p>
          <a:p>
            <a:pPr algn="ctr" defTabSz="1017588" fontAlgn="base">
              <a:spcBef>
                <a:spcPct val="0"/>
              </a:spcBef>
              <a:spcAft>
                <a:spcPct val="0"/>
              </a:spcAft>
            </a:pPr>
            <a:r>
              <a:rPr lang="ja-JP" altLang="en-US" sz="2400" b="1" dirty="0">
                <a:solidFill>
                  <a:srgbClr val="404040"/>
                </a:solidFill>
                <a:latin typeface="Meiryo UI" panose="020B0604030504040204" pitchFamily="50" charset="-128"/>
                <a:ea typeface="Meiryo UI" panose="020B0604030504040204" pitchFamily="50" charset="-128"/>
              </a:rPr>
              <a:t>チラシ用のテンプレートです。</a:t>
            </a:r>
          </a:p>
        </p:txBody>
      </p:sp>
      <p:sp>
        <p:nvSpPr>
          <p:cNvPr id="12" name="テキスト ボックス 11">
            <a:extLst>
              <a:ext uri="{FF2B5EF4-FFF2-40B4-BE49-F238E27FC236}">
                <a16:creationId xmlns:a16="http://schemas.microsoft.com/office/drawing/2014/main" xmlns="" id="{3DAF6E2C-CB1A-4208-A94A-A7F179EF752A}"/>
              </a:ext>
            </a:extLst>
          </p:cNvPr>
          <p:cNvSpPr txBox="1"/>
          <p:nvPr/>
        </p:nvSpPr>
        <p:spPr>
          <a:xfrm>
            <a:off x="827087" y="1919292"/>
            <a:ext cx="6121400" cy="1970086"/>
          </a:xfrm>
          <a:prstGeom prst="roundRect">
            <a:avLst/>
          </a:prstGeom>
          <a:solidFill>
            <a:schemeClr val="bg1"/>
          </a:solidFill>
          <a:ln w="38100">
            <a:solidFill>
              <a:schemeClr val="tx1"/>
            </a:solidFill>
          </a:ln>
        </p:spPr>
        <p:txBody>
          <a:bodyPr vert="horz" wrap="square" rtlCol="0">
            <a:noAutofit/>
          </a:bodyPr>
          <a:lstStyle/>
          <a:p>
            <a:pPr algn="ct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STEP1 </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デザイン作成</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cs typeface="Meiryo UI" panose="020B0604030504040204" pitchFamily="50" charset="-128"/>
              </a:rPr>
              <a:t>２ページ目の白紙に文字や画像を入れデザインしてください。</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デザイン作成に当たっては</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ページ目の「デザイン作成時の注意事項」をご確認ください。</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xmlns="" id="{34F2D7DD-4C2F-407F-8765-8D5357E7FD76}"/>
              </a:ext>
            </a:extLst>
          </p:cNvPr>
          <p:cNvSpPr txBox="1"/>
          <p:nvPr/>
        </p:nvSpPr>
        <p:spPr>
          <a:xfrm>
            <a:off x="827087" y="4296572"/>
            <a:ext cx="6121400" cy="2844797"/>
          </a:xfrm>
          <a:prstGeom prst="roundRect">
            <a:avLst/>
          </a:prstGeom>
          <a:solidFill>
            <a:schemeClr val="bg1"/>
          </a:solidFill>
          <a:ln w="38100">
            <a:solidFill>
              <a:schemeClr val="tx1"/>
            </a:solidFill>
          </a:ln>
        </p:spPr>
        <p:txBody>
          <a:bodyPr vert="horz" wrap="square" rtlCol="0">
            <a:noAutofit/>
          </a:bodyPr>
          <a:lstStyle/>
          <a:p>
            <a:pPr algn="ct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STEP2 </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仕上がりイメージ確認</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cs typeface="Meiryo UI" panose="020B0604030504040204" pitchFamily="50" charset="-128"/>
              </a:rPr>
              <a:t>当ページの仕上がりイメージライン</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赤</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800" dirty="0">
                <a:solidFill>
                  <a:schemeClr val="accent5"/>
                </a:solidFill>
                <a:latin typeface="Meiryo UI" panose="020B0604030504040204" pitchFamily="50" charset="-128"/>
                <a:ea typeface="Meiryo UI" panose="020B0604030504040204" pitchFamily="50" charset="-128"/>
                <a:cs typeface="Meiryo UI" panose="020B0604030504040204" pitchFamily="50" charset="-128"/>
              </a:rPr>
              <a:t>青</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の四角の線）を２ページ目にコピー</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&amp;</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ペーストして仕上がりを確認してください</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再現したい文字・画像は</a:t>
            </a:r>
            <a:r>
              <a:rPr lang="ja-JP" altLang="en-US" sz="1800" dirty="0">
                <a:solidFill>
                  <a:schemeClr val="accent5"/>
                </a:solidFill>
                <a:latin typeface="Meiryo UI" panose="020B0604030504040204" pitchFamily="50" charset="-128"/>
                <a:ea typeface="Meiryo UI" panose="020B0604030504040204" pitchFamily="50" charset="-128"/>
                <a:cs typeface="Meiryo UI" panose="020B0604030504040204" pitchFamily="50" charset="-128"/>
              </a:rPr>
              <a:t>青い四角</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の内側に収めください。フチ無し印刷をする場合は背景を</a:t>
            </a:r>
            <a:r>
              <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赤色の四角の外側の黒い線まで塗り足してください。</a:t>
            </a:r>
          </a:p>
        </p:txBody>
      </p:sp>
      <p:sp>
        <p:nvSpPr>
          <p:cNvPr id="17" name="テキスト ボックス 16">
            <a:extLst>
              <a:ext uri="{FF2B5EF4-FFF2-40B4-BE49-F238E27FC236}">
                <a16:creationId xmlns:a16="http://schemas.microsoft.com/office/drawing/2014/main" xmlns="" id="{BE31A8EE-65B6-4D48-A22D-BC072BB2625B}"/>
              </a:ext>
            </a:extLst>
          </p:cNvPr>
          <p:cNvSpPr txBox="1"/>
          <p:nvPr/>
        </p:nvSpPr>
        <p:spPr>
          <a:xfrm>
            <a:off x="827087" y="7548563"/>
            <a:ext cx="6121400" cy="2844797"/>
          </a:xfrm>
          <a:prstGeom prst="roundRect">
            <a:avLst/>
          </a:prstGeom>
          <a:solidFill>
            <a:schemeClr val="bg1"/>
          </a:solidFill>
          <a:ln w="38100">
            <a:solidFill>
              <a:schemeClr val="tx1"/>
            </a:solidFill>
          </a:ln>
        </p:spPr>
        <p:txBody>
          <a:bodyPr vert="horz" wrap="square" rtlCol="0">
            <a:noAutofit/>
          </a:bodyPr>
          <a:lstStyle/>
          <a:p>
            <a:pPr algn="ct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STEP3 </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入稿用</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PDF</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に変換</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cs typeface="Meiryo UI" panose="020B0604030504040204" pitchFamily="50" charset="-128"/>
              </a:rPr>
              <a:t>確認できましたら</a:t>
            </a:r>
            <a:r>
              <a:rPr lang="ja-JP" altLang="en-US" sz="1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仕上がりイメージライン</a:t>
            </a:r>
            <a:r>
              <a:rPr lang="en-US" altLang="ja-JP" sz="1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800" u="sng"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を削</a:t>
            </a:r>
            <a:r>
              <a:rPr lang="ja-JP" altLang="en-US" sz="1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除し</a:t>
            </a:r>
            <a:r>
              <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ページ目のみを</a:t>
            </a:r>
            <a:r>
              <a:rPr lang="en-US" altLang="ja-JP" sz="1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1800" u="sng"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で保</a:t>
            </a:r>
            <a:r>
              <a:rPr lang="ja-JP" altLang="en-US" sz="1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存</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してください。</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cs typeface="Meiryo UI" panose="020B0604030504040204" pitchFamily="50" charset="-128"/>
              </a:rPr>
              <a:t>PDF</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保存方法：「ファイル」→「エクスポート」→「</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PDF/XPS</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の作成」</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cs typeface="Meiryo UI" panose="020B0604030504040204" pitchFamily="50" charset="-128"/>
              </a:rPr>
              <a:t>保存した</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PDF</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データはご注文の際にアップロードしてください。</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5159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165"/>
            <a:ext cx="7775575" cy="10922043"/>
          </a:xfrm>
          <a:prstGeom prst="rect">
            <a:avLst/>
          </a:prstGeom>
        </p:spPr>
      </p:pic>
    </p:spTree>
    <p:extLst>
      <p:ext uri="{BB962C8B-B14F-4D97-AF65-F5344CB8AC3E}">
        <p14:creationId xmlns:p14="http://schemas.microsoft.com/office/powerpoint/2010/main" val="60313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xmlns="" id="{333255E2-033F-48FE-9B3A-25476BC9F756}"/>
              </a:ext>
            </a:extLst>
          </p:cNvPr>
          <p:cNvSpPr/>
          <p:nvPr/>
        </p:nvSpPr>
        <p:spPr>
          <a:xfrm>
            <a:off x="926880" y="77067"/>
            <a:ext cx="5921814" cy="70788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anchor="t">
            <a:spAutoFit/>
          </a:bodyPr>
          <a:lstStyle/>
          <a:p>
            <a:pPr algn="ctr" defTabSz="1017588" fontAlgn="base">
              <a:spcBef>
                <a:spcPct val="0"/>
              </a:spcBef>
              <a:spcAft>
                <a:spcPct val="0"/>
              </a:spcAft>
            </a:pPr>
            <a:r>
              <a:rPr lang="ja-JP" altLang="en-US" sz="4000" b="1" dirty="0">
                <a:solidFill>
                  <a:srgbClr val="404040"/>
                </a:solidFill>
                <a:latin typeface="Meiryo UI" panose="020B0604030504040204" pitchFamily="50" charset="-128"/>
                <a:ea typeface="Meiryo UI" panose="020B0604030504040204" pitchFamily="50" charset="-128"/>
              </a:rPr>
              <a:t>デザイン作成時の注意事項</a:t>
            </a:r>
            <a:endParaRPr lang="en-US" altLang="ja-JP" sz="4000" b="1" dirty="0">
              <a:solidFill>
                <a:srgbClr val="404040"/>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xmlns="" id="{075DDA3F-F207-4212-A3E4-CA522B4E1696}"/>
              </a:ext>
            </a:extLst>
          </p:cNvPr>
          <p:cNvSpPr/>
          <p:nvPr/>
        </p:nvSpPr>
        <p:spPr>
          <a:xfrm>
            <a:off x="381000" y="886553"/>
            <a:ext cx="7035800" cy="985764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t">
            <a:noAutofit/>
          </a:bodyPr>
          <a:lstStyle/>
          <a:p>
            <a:pPr defTabSz="1017588" fontAlgn="base">
              <a:spcBef>
                <a:spcPct val="0"/>
              </a:spcBef>
              <a:spcAft>
                <a:spcPct val="0"/>
              </a:spcAft>
            </a:pPr>
            <a:r>
              <a:rPr lang="ja-JP" altLang="en-US" sz="2400" b="1" dirty="0">
                <a:solidFill>
                  <a:srgbClr val="404040"/>
                </a:solidFill>
                <a:latin typeface="Meiryo UI" panose="020B0604030504040204" pitchFamily="50" charset="-128"/>
                <a:ea typeface="Meiryo UI" panose="020B0604030504040204" pitchFamily="50" charset="-128"/>
              </a:rPr>
              <a:t>■画像（写真）について</a:t>
            </a:r>
            <a:endParaRPr lang="en-US" altLang="ja-JP" sz="2400" b="1"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r>
              <a:rPr lang="ja-JP" altLang="en-US" sz="2000" dirty="0">
                <a:solidFill>
                  <a:srgbClr val="404040"/>
                </a:solidFill>
                <a:latin typeface="Meiryo UI" panose="020B0604030504040204" pitchFamily="50" charset="-128"/>
                <a:ea typeface="Meiryo UI" panose="020B0604030504040204" pitchFamily="50" charset="-128"/>
              </a:rPr>
              <a:t>一般的な印刷物に適正な解像度は</a:t>
            </a:r>
            <a:r>
              <a:rPr lang="en-US" altLang="ja-JP" sz="2000" dirty="0">
                <a:solidFill>
                  <a:srgbClr val="404040"/>
                </a:solidFill>
                <a:latin typeface="Meiryo UI" panose="020B0604030504040204" pitchFamily="50" charset="-128"/>
                <a:ea typeface="Meiryo UI" panose="020B0604030504040204" pitchFamily="50" charset="-128"/>
              </a:rPr>
              <a:t>100%</a:t>
            </a:r>
            <a:r>
              <a:rPr lang="ja-JP" altLang="en-US" sz="2000" dirty="0">
                <a:solidFill>
                  <a:srgbClr val="404040"/>
                </a:solidFill>
                <a:latin typeface="Meiryo UI" panose="020B0604030504040204" pitchFamily="50" charset="-128"/>
                <a:ea typeface="Meiryo UI" panose="020B0604030504040204" pitchFamily="50" charset="-128"/>
              </a:rPr>
              <a:t>の大きさで</a:t>
            </a:r>
            <a:r>
              <a:rPr lang="en-US" altLang="ja-JP" sz="2000" dirty="0">
                <a:solidFill>
                  <a:srgbClr val="404040"/>
                </a:solidFill>
                <a:latin typeface="Meiryo UI" panose="020B0604030504040204" pitchFamily="50" charset="-128"/>
                <a:ea typeface="Meiryo UI" panose="020B0604030504040204" pitchFamily="50" charset="-128"/>
              </a:rPr>
              <a:t>350 </a:t>
            </a:r>
            <a:r>
              <a:rPr lang="ja-JP" altLang="en-US" sz="2000" dirty="0">
                <a:solidFill>
                  <a:srgbClr val="404040"/>
                </a:solidFill>
                <a:latin typeface="Meiryo UI" panose="020B0604030504040204" pitchFamily="50" charset="-128"/>
                <a:ea typeface="Meiryo UI" panose="020B0604030504040204" pitchFamily="50" charset="-128"/>
              </a:rPr>
              <a:t>～ </a:t>
            </a:r>
            <a:r>
              <a:rPr lang="en-US" altLang="ja-JP" sz="2000" dirty="0">
                <a:solidFill>
                  <a:srgbClr val="404040"/>
                </a:solidFill>
                <a:latin typeface="Meiryo UI" panose="020B0604030504040204" pitchFamily="50" charset="-128"/>
                <a:ea typeface="Meiryo UI" panose="020B0604030504040204" pitchFamily="50" charset="-128"/>
              </a:rPr>
              <a:t>400dpi </a:t>
            </a:r>
            <a:r>
              <a:rPr lang="ja-JP" altLang="en-US" sz="2000" dirty="0">
                <a:solidFill>
                  <a:srgbClr val="404040"/>
                </a:solidFill>
                <a:latin typeface="Meiryo UI" panose="020B0604030504040204" pitchFamily="50" charset="-128"/>
                <a:ea typeface="Meiryo UI" panose="020B0604030504040204" pitchFamily="50" charset="-128"/>
              </a:rPr>
              <a:t>となります。</a:t>
            </a:r>
            <a:r>
              <a:rPr lang="en-US" altLang="ja-JP" sz="2000" dirty="0">
                <a:solidFill>
                  <a:srgbClr val="404040"/>
                </a:solidFill>
                <a:latin typeface="Meiryo UI" panose="020B0604030504040204" pitchFamily="50" charset="-128"/>
                <a:ea typeface="Meiryo UI" panose="020B0604030504040204" pitchFamily="50" charset="-128"/>
              </a:rPr>
              <a:t>Web</a:t>
            </a:r>
            <a:r>
              <a:rPr lang="ja-JP" altLang="en-US" sz="2000" dirty="0">
                <a:solidFill>
                  <a:srgbClr val="404040"/>
                </a:solidFill>
                <a:latin typeface="Meiryo UI" panose="020B0604030504040204" pitchFamily="50" charset="-128"/>
                <a:ea typeface="Meiryo UI" panose="020B0604030504040204" pitchFamily="50" charset="-128"/>
              </a:rPr>
              <a:t>からダウンロードした画像の解像度は低いことがあるので注意ください。</a:t>
            </a:r>
            <a:endParaRPr lang="en-US" altLang="ja-JP" sz="2400" b="1"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endParaRPr lang="en-US" altLang="ja-JP" sz="2400" b="1"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endParaRPr lang="en-US" altLang="ja-JP" sz="2400" b="1"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endParaRPr lang="en-US" altLang="ja-JP" sz="2400" b="1"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r>
              <a:rPr lang="ja-JP" altLang="en-US" sz="2400" b="1" dirty="0">
                <a:solidFill>
                  <a:srgbClr val="404040"/>
                </a:solidFill>
                <a:latin typeface="Meiryo UI" panose="020B0604030504040204" pitchFamily="50" charset="-128"/>
                <a:ea typeface="Meiryo UI" panose="020B0604030504040204" pitchFamily="50" charset="-128"/>
              </a:rPr>
              <a:t>■色の再現について</a:t>
            </a:r>
            <a:endParaRPr lang="en-US" altLang="ja-JP" sz="2400" b="1"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r>
              <a:rPr lang="ja-JP" altLang="en-US" sz="2000" dirty="0">
                <a:solidFill>
                  <a:srgbClr val="404040"/>
                </a:solidFill>
                <a:latin typeface="Meiryo UI" panose="020B0604030504040204" pitchFamily="50" charset="-128"/>
                <a:ea typeface="Meiryo UI" panose="020B0604030504040204" pitchFamily="50" charset="-128"/>
              </a:rPr>
              <a:t>パソコンのモニターで見える色と印刷物の色は同じになりません。特に鮮やかな色は発色がくすんだ感じになることがあります。お手元のプリンターで出力しご確認ください。</a:t>
            </a:r>
            <a:endParaRPr lang="en-US" altLang="ja-JP" sz="2000"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endParaRPr lang="en-US" altLang="ja-JP" sz="2400" b="1"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endParaRPr lang="en-US" altLang="ja-JP" sz="2400" b="1"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endParaRPr lang="en-US" altLang="ja-JP" sz="2400" b="1"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endParaRPr lang="en-US" altLang="ja-JP" sz="2400" b="1"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r>
              <a:rPr lang="ja-JP" altLang="en-US" sz="2400" b="1" dirty="0">
                <a:solidFill>
                  <a:srgbClr val="404040"/>
                </a:solidFill>
                <a:latin typeface="Meiryo UI" panose="020B0604030504040204" pitchFamily="50" charset="-128"/>
                <a:ea typeface="Meiryo UI" panose="020B0604030504040204" pitchFamily="50" charset="-128"/>
              </a:rPr>
              <a:t>■透過性</a:t>
            </a:r>
            <a:endParaRPr lang="en-US" altLang="ja-JP" sz="2400" b="1"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r>
              <a:rPr lang="ja-JP" altLang="en-US" sz="2000" dirty="0">
                <a:solidFill>
                  <a:srgbClr val="404040"/>
                </a:solidFill>
                <a:latin typeface="Meiryo UI" panose="020B0604030504040204" pitchFamily="50" charset="-128"/>
                <a:ea typeface="Meiryo UI" panose="020B0604030504040204" pitchFamily="50" charset="-128"/>
              </a:rPr>
              <a:t>透過性（半透明）は印刷物の再現が期待通りにならない可能性がありますので使用しないでください。</a:t>
            </a:r>
            <a:endParaRPr lang="en-US" altLang="ja-JP" sz="2000"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endParaRPr lang="en-US" altLang="ja-JP" sz="2400" b="1"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r>
              <a:rPr lang="ja-JP" altLang="en-US" sz="2400" b="1" dirty="0">
                <a:solidFill>
                  <a:srgbClr val="404040"/>
                </a:solidFill>
                <a:latin typeface="Meiryo UI" panose="020B0604030504040204" pitchFamily="50" charset="-128"/>
                <a:ea typeface="Meiryo UI" panose="020B0604030504040204" pitchFamily="50" charset="-128"/>
              </a:rPr>
              <a:t>■文字の装飾</a:t>
            </a:r>
            <a:endParaRPr lang="en-US" altLang="ja-JP" sz="2400" b="1"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r>
              <a:rPr lang="ja-JP" altLang="en-US" sz="2000" dirty="0">
                <a:solidFill>
                  <a:srgbClr val="404040"/>
                </a:solidFill>
                <a:latin typeface="Meiryo UI" panose="020B0604030504040204" pitchFamily="50" charset="-128"/>
                <a:ea typeface="Meiryo UI" panose="020B0604030504040204" pitchFamily="50" charset="-128"/>
              </a:rPr>
              <a:t>装飾文字は透過性（半透明）を用いているものがあります。印刷物の再現が期待通りにならない可能性がありますので使用しないでください。</a:t>
            </a:r>
            <a:endParaRPr lang="en-US" altLang="ja-JP" sz="2000"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endParaRPr lang="en-US" altLang="ja-JP" sz="2400" b="1"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r>
              <a:rPr lang="ja-JP" altLang="en-US" sz="2400" b="1" dirty="0">
                <a:solidFill>
                  <a:srgbClr val="404040"/>
                </a:solidFill>
                <a:latin typeface="Meiryo UI" panose="020B0604030504040204" pitchFamily="50" charset="-128"/>
                <a:ea typeface="Meiryo UI" panose="020B0604030504040204" pitchFamily="50" charset="-128"/>
              </a:rPr>
              <a:t>■プリント出力</a:t>
            </a:r>
            <a:endParaRPr lang="en-US" altLang="ja-JP" sz="2400" b="1"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r>
              <a:rPr lang="ja-JP" altLang="en-US" sz="2000" dirty="0">
                <a:solidFill>
                  <a:srgbClr val="404040"/>
                </a:solidFill>
                <a:latin typeface="Meiryo UI" panose="020B0604030504040204" pitchFamily="50" charset="-128"/>
                <a:ea typeface="Meiryo UI" panose="020B0604030504040204" pitchFamily="50" charset="-128"/>
              </a:rPr>
              <a:t>出来上がった</a:t>
            </a:r>
            <a:r>
              <a:rPr lang="en-US" altLang="ja-JP" sz="2000" dirty="0">
                <a:solidFill>
                  <a:srgbClr val="404040"/>
                </a:solidFill>
                <a:latin typeface="Meiryo UI" panose="020B0604030504040204" pitchFamily="50" charset="-128"/>
                <a:ea typeface="Meiryo UI" panose="020B0604030504040204" pitchFamily="50" charset="-128"/>
              </a:rPr>
              <a:t>PDF</a:t>
            </a:r>
            <a:r>
              <a:rPr lang="ja-JP" altLang="en-US" sz="2000" dirty="0">
                <a:solidFill>
                  <a:srgbClr val="404040"/>
                </a:solidFill>
                <a:latin typeface="Meiryo UI" panose="020B0604030504040204" pitchFamily="50" charset="-128"/>
                <a:ea typeface="Meiryo UI" panose="020B0604030504040204" pitchFamily="50" charset="-128"/>
              </a:rPr>
              <a:t>データはお手持ちのプリンターで出力し、仕上がりをご確認ください。</a:t>
            </a:r>
            <a:endParaRPr lang="en-US" altLang="ja-JP" sz="2000"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endParaRPr lang="en-US" altLang="ja-JP" sz="2400" b="1" dirty="0">
              <a:solidFill>
                <a:srgbClr val="404040"/>
              </a:solidFill>
              <a:latin typeface="Meiryo UI" panose="020B0604030504040204" pitchFamily="50" charset="-128"/>
              <a:ea typeface="Meiryo UI" panose="020B0604030504040204" pitchFamily="50" charset="-128"/>
            </a:endParaRPr>
          </a:p>
          <a:p>
            <a:pPr defTabSz="1017588" fontAlgn="base">
              <a:spcBef>
                <a:spcPct val="0"/>
              </a:spcBef>
              <a:spcAft>
                <a:spcPct val="0"/>
              </a:spcAft>
            </a:pPr>
            <a:endParaRPr lang="en-US" altLang="ja-JP" sz="2400" b="1" dirty="0">
              <a:solidFill>
                <a:srgbClr val="404040"/>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xmlns="" id="{AF521E25-A4F8-40F5-A35F-58346D455098}"/>
              </a:ext>
            </a:extLst>
          </p:cNvPr>
          <p:cNvPicPr>
            <a:picLocks noChangeAspect="1"/>
          </p:cNvPicPr>
          <p:nvPr/>
        </p:nvPicPr>
        <p:blipFill>
          <a:blip r:embed="rId2"/>
          <a:stretch>
            <a:fillRect/>
          </a:stretch>
        </p:blipFill>
        <p:spPr>
          <a:xfrm>
            <a:off x="3381672" y="2308493"/>
            <a:ext cx="1767752" cy="1092634"/>
          </a:xfrm>
          <a:prstGeom prst="rect">
            <a:avLst/>
          </a:prstGeom>
        </p:spPr>
      </p:pic>
      <p:sp>
        <p:nvSpPr>
          <p:cNvPr id="7" name="吹き出し: 円形 6">
            <a:extLst>
              <a:ext uri="{FF2B5EF4-FFF2-40B4-BE49-F238E27FC236}">
                <a16:creationId xmlns:a16="http://schemas.microsoft.com/office/drawing/2014/main" xmlns="" id="{29AF6C4C-C8BE-476F-BB38-CB3DEC26F51D}"/>
              </a:ext>
            </a:extLst>
          </p:cNvPr>
          <p:cNvSpPr/>
          <p:nvPr/>
        </p:nvSpPr>
        <p:spPr>
          <a:xfrm>
            <a:off x="5350249" y="2505560"/>
            <a:ext cx="1498445" cy="895567"/>
          </a:xfrm>
          <a:prstGeom prst="wedgeEllipseCallout">
            <a:avLst>
              <a:gd name="adj1" fmla="val -99268"/>
              <a:gd name="adj2" fmla="val -98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画像にガタつきがあります</a:t>
            </a:r>
          </a:p>
        </p:txBody>
      </p:sp>
      <p:pic>
        <p:nvPicPr>
          <p:cNvPr id="8" name="図 7">
            <a:extLst>
              <a:ext uri="{FF2B5EF4-FFF2-40B4-BE49-F238E27FC236}">
                <a16:creationId xmlns:a16="http://schemas.microsoft.com/office/drawing/2014/main" xmlns="" id="{FEFA7C57-B2CA-4039-9C12-32FC6AF4EB74}"/>
              </a:ext>
            </a:extLst>
          </p:cNvPr>
          <p:cNvPicPr>
            <a:picLocks noChangeAspect="1"/>
          </p:cNvPicPr>
          <p:nvPr/>
        </p:nvPicPr>
        <p:blipFill>
          <a:blip r:embed="rId3"/>
          <a:stretch>
            <a:fillRect/>
          </a:stretch>
        </p:blipFill>
        <p:spPr>
          <a:xfrm>
            <a:off x="1641506" y="4832298"/>
            <a:ext cx="4733894" cy="1314553"/>
          </a:xfrm>
          <a:prstGeom prst="rect">
            <a:avLst/>
          </a:prstGeom>
        </p:spPr>
      </p:pic>
    </p:spTree>
    <p:extLst>
      <p:ext uri="{BB962C8B-B14F-4D97-AF65-F5344CB8AC3E}">
        <p14:creationId xmlns:p14="http://schemas.microsoft.com/office/powerpoint/2010/main" val="1214074198"/>
      </p:ext>
    </p:extLst>
  </p:cSld>
  <p:clrMapOvr>
    <a:masterClrMapping/>
  </p:clrMapOvr>
</p:sld>
</file>

<file path=ppt/theme/theme1.xml><?xml version="1.0" encoding="utf-8"?>
<a:theme xmlns:a="http://schemas.openxmlformats.org/drawingml/2006/main" name="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53</Template>
  <TotalTime>0</TotalTime>
  <Words>425</Words>
  <Application>Microsoft Office PowerPoint</Application>
  <PresentationFormat>ユーザー設定</PresentationFormat>
  <Paragraphs>46</Paragraphs>
  <Slides>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3</vt:i4>
      </vt:variant>
    </vt:vector>
  </HeadingPairs>
  <TitlesOfParts>
    <vt:vector size="10" baseType="lpstr">
      <vt:lpstr>Meiryo UI</vt:lpstr>
      <vt:lpstr>ＭＳ Ｐゴシック</vt:lpstr>
      <vt:lpstr>Arial</vt:lpstr>
      <vt:lpstr>Calibri</vt:lpstr>
      <vt:lpstr>Calibri Light</vt:lpstr>
      <vt:lpstr>ガイド入りテンプレートサンプル20130531三木さん</vt:lpstr>
      <vt:lpstr>1_ガイド入りテンプレートサンプル20130531三木さん</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2014-06-25T10:28:17Z</dcterms:created>
  <dcterms:modified xsi:type="dcterms:W3CDTF">2021-03-03T06:18:50Z</dcterms:modified>
</cp:coreProperties>
</file>