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76" r:id="rId1"/>
    <p:sldMasterId id="2147483689" r:id="rId2"/>
  </p:sldMasterIdLst>
  <p:notesMasterIdLst>
    <p:notesMasterId r:id="rId6"/>
  </p:notesMasterIdLst>
  <p:sldIdLst>
    <p:sldId id="263" r:id="rId3"/>
    <p:sldId id="262" r:id="rId4"/>
    <p:sldId id="264" r:id="rId5"/>
  </p:sldIdLst>
  <p:sldSz cx="7775575" cy="10907713"/>
  <p:notesSz cx="6797675" cy="9926638"/>
  <p:defaultTextStyle>
    <a:defPPr>
      <a:defRPr lang="ja-JP"/>
    </a:defPPr>
    <a:lvl1pPr marL="0" algn="l" defTabSz="1019007" rtl="0" eaLnBrk="1" latinLnBrk="0" hangingPunct="1">
      <a:defRPr kumimoji="1" sz="2006" kern="1200">
        <a:solidFill>
          <a:schemeClr val="tx1"/>
        </a:solidFill>
        <a:latin typeface="+mn-lt"/>
        <a:ea typeface="+mn-ea"/>
        <a:cs typeface="+mn-cs"/>
      </a:defRPr>
    </a:lvl1pPr>
    <a:lvl2pPr marL="509504" algn="l" defTabSz="1019007" rtl="0" eaLnBrk="1" latinLnBrk="0" hangingPunct="1">
      <a:defRPr kumimoji="1" sz="2006" kern="1200">
        <a:solidFill>
          <a:schemeClr val="tx1"/>
        </a:solidFill>
        <a:latin typeface="+mn-lt"/>
        <a:ea typeface="+mn-ea"/>
        <a:cs typeface="+mn-cs"/>
      </a:defRPr>
    </a:lvl2pPr>
    <a:lvl3pPr marL="1019007" algn="l" defTabSz="1019007" rtl="0" eaLnBrk="1" latinLnBrk="0" hangingPunct="1">
      <a:defRPr kumimoji="1" sz="2006" kern="1200">
        <a:solidFill>
          <a:schemeClr val="tx1"/>
        </a:solidFill>
        <a:latin typeface="+mn-lt"/>
        <a:ea typeface="+mn-ea"/>
        <a:cs typeface="+mn-cs"/>
      </a:defRPr>
    </a:lvl3pPr>
    <a:lvl4pPr marL="1528511" algn="l" defTabSz="1019007" rtl="0" eaLnBrk="1" latinLnBrk="0" hangingPunct="1">
      <a:defRPr kumimoji="1" sz="2006" kern="1200">
        <a:solidFill>
          <a:schemeClr val="tx1"/>
        </a:solidFill>
        <a:latin typeface="+mn-lt"/>
        <a:ea typeface="+mn-ea"/>
        <a:cs typeface="+mn-cs"/>
      </a:defRPr>
    </a:lvl4pPr>
    <a:lvl5pPr marL="2038015" algn="l" defTabSz="1019007" rtl="0" eaLnBrk="1" latinLnBrk="0" hangingPunct="1">
      <a:defRPr kumimoji="1" sz="2006" kern="1200">
        <a:solidFill>
          <a:schemeClr val="tx1"/>
        </a:solidFill>
        <a:latin typeface="+mn-lt"/>
        <a:ea typeface="+mn-ea"/>
        <a:cs typeface="+mn-cs"/>
      </a:defRPr>
    </a:lvl5pPr>
    <a:lvl6pPr marL="2547518" algn="l" defTabSz="1019007" rtl="0" eaLnBrk="1" latinLnBrk="0" hangingPunct="1">
      <a:defRPr kumimoji="1" sz="2006" kern="1200">
        <a:solidFill>
          <a:schemeClr val="tx1"/>
        </a:solidFill>
        <a:latin typeface="+mn-lt"/>
        <a:ea typeface="+mn-ea"/>
        <a:cs typeface="+mn-cs"/>
      </a:defRPr>
    </a:lvl6pPr>
    <a:lvl7pPr marL="3057022" algn="l" defTabSz="1019007" rtl="0" eaLnBrk="1" latinLnBrk="0" hangingPunct="1">
      <a:defRPr kumimoji="1" sz="2006" kern="1200">
        <a:solidFill>
          <a:schemeClr val="tx1"/>
        </a:solidFill>
        <a:latin typeface="+mn-lt"/>
        <a:ea typeface="+mn-ea"/>
        <a:cs typeface="+mn-cs"/>
      </a:defRPr>
    </a:lvl7pPr>
    <a:lvl8pPr marL="3566526" algn="l" defTabSz="1019007" rtl="0" eaLnBrk="1" latinLnBrk="0" hangingPunct="1">
      <a:defRPr kumimoji="1" sz="2006" kern="1200">
        <a:solidFill>
          <a:schemeClr val="tx1"/>
        </a:solidFill>
        <a:latin typeface="+mn-lt"/>
        <a:ea typeface="+mn-ea"/>
        <a:cs typeface="+mn-cs"/>
      </a:defRPr>
    </a:lvl8pPr>
    <a:lvl9pPr marL="4076029" algn="l" defTabSz="1019007" rtl="0" eaLnBrk="1" latinLnBrk="0" hangingPunct="1">
      <a:defRPr kumimoji="1" sz="2006"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458" userDrawn="1">
          <p15:clr>
            <a:srgbClr val="A4A3A4"/>
          </p15:clr>
        </p15:guide>
        <p15:guide id="2" pos="2449"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04B34"/>
    <a:srgbClr val="8F5839"/>
    <a:srgbClr val="FCFFD5"/>
    <a:srgbClr val="FAFFB9"/>
    <a:srgbClr val="CFA971"/>
    <a:srgbClr val="874521"/>
    <a:srgbClr val="D3C06D"/>
    <a:srgbClr val="D6C484"/>
    <a:srgbClr val="FF3300"/>
    <a:srgbClr val="E8519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150" d="100"/>
          <a:sy n="150" d="100"/>
        </p:scale>
        <p:origin x="1158" y="-1896"/>
      </p:cViewPr>
      <p:guideLst>
        <p:guide orient="horz" pos="3458"/>
        <p:guide pos="2449"/>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3.xml"/><Relationship Id="rId10"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3"/>
            <a:ext cx="2945659" cy="498055"/>
          </a:xfrm>
          <a:prstGeom prst="rect">
            <a:avLst/>
          </a:prstGeom>
        </p:spPr>
        <p:txBody>
          <a:bodyPr vert="horz" lIns="91409" tIns="45706" rIns="91409" bIns="45706" rtlCol="0"/>
          <a:lstStyle>
            <a:lvl1pPr algn="l">
              <a:defRPr sz="1200"/>
            </a:lvl1pPr>
          </a:lstStyle>
          <a:p>
            <a:endParaRPr kumimoji="1" lang="ja-JP" altLang="en-US" dirty="0"/>
          </a:p>
        </p:txBody>
      </p:sp>
      <p:sp>
        <p:nvSpPr>
          <p:cNvPr id="3" name="日付プレースホルダー 2"/>
          <p:cNvSpPr>
            <a:spLocks noGrp="1"/>
          </p:cNvSpPr>
          <p:nvPr>
            <p:ph type="dt" idx="1"/>
          </p:nvPr>
        </p:nvSpPr>
        <p:spPr>
          <a:xfrm>
            <a:off x="3850447" y="3"/>
            <a:ext cx="2945659" cy="498055"/>
          </a:xfrm>
          <a:prstGeom prst="rect">
            <a:avLst/>
          </a:prstGeom>
        </p:spPr>
        <p:txBody>
          <a:bodyPr vert="horz" lIns="91409" tIns="45706" rIns="91409" bIns="45706" rtlCol="0"/>
          <a:lstStyle>
            <a:lvl1pPr algn="r">
              <a:defRPr sz="1200"/>
            </a:lvl1pPr>
          </a:lstStyle>
          <a:p>
            <a:fld id="{70F99883-74AE-4A2C-81B7-5B86A08198C0}" type="datetimeFigureOut">
              <a:rPr kumimoji="1" lang="ja-JP" altLang="en-US" smtClean="0"/>
              <a:pPr/>
              <a:t>2021/3/3</a:t>
            </a:fld>
            <a:endParaRPr kumimoji="1" lang="ja-JP" altLang="en-US" dirty="0"/>
          </a:p>
        </p:txBody>
      </p:sp>
      <p:sp>
        <p:nvSpPr>
          <p:cNvPr id="4" name="スライド イメージ プレースホルダー 3"/>
          <p:cNvSpPr>
            <a:spLocks noGrp="1" noRot="1" noChangeAspect="1"/>
          </p:cNvSpPr>
          <p:nvPr>
            <p:ph type="sldImg" idx="2"/>
          </p:nvPr>
        </p:nvSpPr>
        <p:spPr>
          <a:xfrm>
            <a:off x="2205038" y="1239838"/>
            <a:ext cx="2387600" cy="3351212"/>
          </a:xfrm>
          <a:prstGeom prst="rect">
            <a:avLst/>
          </a:prstGeom>
          <a:noFill/>
          <a:ln w="12700">
            <a:solidFill>
              <a:prstClr val="black"/>
            </a:solidFill>
          </a:ln>
        </p:spPr>
        <p:txBody>
          <a:bodyPr vert="horz" lIns="91409" tIns="45706" rIns="91409" bIns="45706" rtlCol="0" anchor="ctr"/>
          <a:lstStyle/>
          <a:p>
            <a:endParaRPr lang="ja-JP" altLang="en-US" dirty="0"/>
          </a:p>
        </p:txBody>
      </p:sp>
      <p:sp>
        <p:nvSpPr>
          <p:cNvPr id="5" name="ノート プレースホルダー 4"/>
          <p:cNvSpPr>
            <a:spLocks noGrp="1"/>
          </p:cNvSpPr>
          <p:nvPr>
            <p:ph type="body" sz="quarter" idx="3"/>
          </p:nvPr>
        </p:nvSpPr>
        <p:spPr>
          <a:xfrm>
            <a:off x="679768" y="4777196"/>
            <a:ext cx="5438140" cy="3908613"/>
          </a:xfrm>
          <a:prstGeom prst="rect">
            <a:avLst/>
          </a:prstGeom>
        </p:spPr>
        <p:txBody>
          <a:bodyPr vert="horz" lIns="91409" tIns="45706" rIns="91409" bIns="45706"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2" y="9428587"/>
            <a:ext cx="2945659" cy="498055"/>
          </a:xfrm>
          <a:prstGeom prst="rect">
            <a:avLst/>
          </a:prstGeom>
        </p:spPr>
        <p:txBody>
          <a:bodyPr vert="horz" lIns="91409" tIns="45706" rIns="91409" bIns="45706" rtlCol="0" anchor="b"/>
          <a:lstStyle>
            <a:lvl1pPr algn="l">
              <a:defRPr sz="1200"/>
            </a:lvl1pPr>
          </a:lstStyle>
          <a:p>
            <a:endParaRPr kumimoji="1" lang="ja-JP" altLang="en-US" dirty="0"/>
          </a:p>
        </p:txBody>
      </p:sp>
      <p:sp>
        <p:nvSpPr>
          <p:cNvPr id="7" name="スライド番号プレースホルダー 6"/>
          <p:cNvSpPr>
            <a:spLocks noGrp="1"/>
          </p:cNvSpPr>
          <p:nvPr>
            <p:ph type="sldNum" sz="quarter" idx="5"/>
          </p:nvPr>
        </p:nvSpPr>
        <p:spPr>
          <a:xfrm>
            <a:off x="3850447" y="9428587"/>
            <a:ext cx="2945659" cy="498055"/>
          </a:xfrm>
          <a:prstGeom prst="rect">
            <a:avLst/>
          </a:prstGeom>
        </p:spPr>
        <p:txBody>
          <a:bodyPr vert="horz" lIns="91409" tIns="45706" rIns="91409" bIns="45706" rtlCol="0" anchor="b"/>
          <a:lstStyle>
            <a:lvl1pPr algn="r">
              <a:defRPr sz="1200"/>
            </a:lvl1pPr>
          </a:lstStyle>
          <a:p>
            <a:fld id="{ACD93CC5-A9B8-46A1-B8C3-70AA73E05DA2}" type="slidenum">
              <a:rPr kumimoji="1" lang="ja-JP" altLang="en-US" smtClean="0"/>
              <a:pPr/>
              <a:t>‹#›</a:t>
            </a:fld>
            <a:endParaRPr kumimoji="1" lang="ja-JP" altLang="en-US" dirty="0"/>
          </a:p>
        </p:txBody>
      </p:sp>
    </p:spTree>
    <p:extLst>
      <p:ext uri="{BB962C8B-B14F-4D97-AF65-F5344CB8AC3E}">
        <p14:creationId xmlns:p14="http://schemas.microsoft.com/office/powerpoint/2010/main" val="3670022972"/>
      </p:ext>
    </p:extLst>
  </p:cSld>
  <p:clrMap bg1="lt1" tx1="dk1" bg2="lt2" tx2="dk2" accent1="accent1" accent2="accent2" accent3="accent3" accent4="accent4" accent5="accent5" accent6="accent6" hlink="hlink" folHlink="folHlink"/>
  <p:notesStyle>
    <a:lvl1pPr marL="0" algn="l" defTabSz="1019007" rtl="0" eaLnBrk="1" latinLnBrk="0" hangingPunct="1">
      <a:defRPr kumimoji="1" sz="1337" kern="1200">
        <a:solidFill>
          <a:schemeClr val="tx1"/>
        </a:solidFill>
        <a:latin typeface="+mn-lt"/>
        <a:ea typeface="+mn-ea"/>
        <a:cs typeface="+mn-cs"/>
      </a:defRPr>
    </a:lvl1pPr>
    <a:lvl2pPr marL="509504" algn="l" defTabSz="1019007" rtl="0" eaLnBrk="1" latinLnBrk="0" hangingPunct="1">
      <a:defRPr kumimoji="1" sz="1337" kern="1200">
        <a:solidFill>
          <a:schemeClr val="tx1"/>
        </a:solidFill>
        <a:latin typeface="+mn-lt"/>
        <a:ea typeface="+mn-ea"/>
        <a:cs typeface="+mn-cs"/>
      </a:defRPr>
    </a:lvl2pPr>
    <a:lvl3pPr marL="1019007" algn="l" defTabSz="1019007" rtl="0" eaLnBrk="1" latinLnBrk="0" hangingPunct="1">
      <a:defRPr kumimoji="1" sz="1337" kern="1200">
        <a:solidFill>
          <a:schemeClr val="tx1"/>
        </a:solidFill>
        <a:latin typeface="+mn-lt"/>
        <a:ea typeface="+mn-ea"/>
        <a:cs typeface="+mn-cs"/>
      </a:defRPr>
    </a:lvl3pPr>
    <a:lvl4pPr marL="1528511" algn="l" defTabSz="1019007" rtl="0" eaLnBrk="1" latinLnBrk="0" hangingPunct="1">
      <a:defRPr kumimoji="1" sz="1337" kern="1200">
        <a:solidFill>
          <a:schemeClr val="tx1"/>
        </a:solidFill>
        <a:latin typeface="+mn-lt"/>
        <a:ea typeface="+mn-ea"/>
        <a:cs typeface="+mn-cs"/>
      </a:defRPr>
    </a:lvl4pPr>
    <a:lvl5pPr marL="2038015" algn="l" defTabSz="1019007" rtl="0" eaLnBrk="1" latinLnBrk="0" hangingPunct="1">
      <a:defRPr kumimoji="1" sz="1337" kern="1200">
        <a:solidFill>
          <a:schemeClr val="tx1"/>
        </a:solidFill>
        <a:latin typeface="+mn-lt"/>
        <a:ea typeface="+mn-ea"/>
        <a:cs typeface="+mn-cs"/>
      </a:defRPr>
    </a:lvl5pPr>
    <a:lvl6pPr marL="2547518" algn="l" defTabSz="1019007" rtl="0" eaLnBrk="1" latinLnBrk="0" hangingPunct="1">
      <a:defRPr kumimoji="1" sz="1337" kern="1200">
        <a:solidFill>
          <a:schemeClr val="tx1"/>
        </a:solidFill>
        <a:latin typeface="+mn-lt"/>
        <a:ea typeface="+mn-ea"/>
        <a:cs typeface="+mn-cs"/>
      </a:defRPr>
    </a:lvl6pPr>
    <a:lvl7pPr marL="3057022" algn="l" defTabSz="1019007" rtl="0" eaLnBrk="1" latinLnBrk="0" hangingPunct="1">
      <a:defRPr kumimoji="1" sz="1337" kern="1200">
        <a:solidFill>
          <a:schemeClr val="tx1"/>
        </a:solidFill>
        <a:latin typeface="+mn-lt"/>
        <a:ea typeface="+mn-ea"/>
        <a:cs typeface="+mn-cs"/>
      </a:defRPr>
    </a:lvl7pPr>
    <a:lvl8pPr marL="3566526" algn="l" defTabSz="1019007" rtl="0" eaLnBrk="1" latinLnBrk="0" hangingPunct="1">
      <a:defRPr kumimoji="1" sz="1337" kern="1200">
        <a:solidFill>
          <a:schemeClr val="tx1"/>
        </a:solidFill>
        <a:latin typeface="+mn-lt"/>
        <a:ea typeface="+mn-ea"/>
        <a:cs typeface="+mn-cs"/>
      </a:defRPr>
    </a:lvl8pPr>
    <a:lvl9pPr marL="4076029" algn="l" defTabSz="1019007" rtl="0" eaLnBrk="1" latinLnBrk="0" hangingPunct="1">
      <a:defRPr kumimoji="1" sz="1337"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1_タイトル スライド">
    <p:spTree>
      <p:nvGrpSpPr>
        <p:cNvPr id="1" name=""/>
        <p:cNvGrpSpPr/>
        <p:nvPr/>
      </p:nvGrpSpPr>
      <p:grpSpPr>
        <a:xfrm>
          <a:off x="0" y="0"/>
          <a:ext cx="0" cy="0"/>
          <a:chOff x="0" y="0"/>
          <a:chExt cx="0" cy="0"/>
        </a:xfrm>
      </p:grpSpPr>
    </p:spTree>
    <p:extLst>
      <p:ext uri="{BB962C8B-B14F-4D97-AF65-F5344CB8AC3E}">
        <p14:creationId xmlns:p14="http://schemas.microsoft.com/office/powerpoint/2010/main" val="17383863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535586" y="727184"/>
            <a:ext cx="2507825" cy="2545133"/>
          </a:xfrm>
        </p:spPr>
        <p:txBody>
          <a:bodyPr anchor="b"/>
          <a:lstStyle>
            <a:lvl1pPr>
              <a:defRPr sz="2721"/>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305632" y="1570510"/>
            <a:ext cx="3936385" cy="7751546"/>
          </a:xfrm>
        </p:spPr>
        <p:txBody>
          <a:bodyPr anchor="t"/>
          <a:lstStyle>
            <a:lvl1pPr marL="0" indent="0">
              <a:buNone/>
              <a:defRPr sz="2721"/>
            </a:lvl1pPr>
            <a:lvl2pPr marL="388801" indent="0">
              <a:buNone/>
              <a:defRPr sz="2381"/>
            </a:lvl2pPr>
            <a:lvl3pPr marL="777601" indent="0">
              <a:buNone/>
              <a:defRPr sz="2041"/>
            </a:lvl3pPr>
            <a:lvl4pPr marL="1166402" indent="0">
              <a:buNone/>
              <a:defRPr sz="1702"/>
            </a:lvl4pPr>
            <a:lvl5pPr marL="1555203" indent="0">
              <a:buNone/>
              <a:defRPr sz="1702"/>
            </a:lvl5pPr>
            <a:lvl6pPr marL="1944004" indent="0">
              <a:buNone/>
              <a:defRPr sz="1702"/>
            </a:lvl6pPr>
            <a:lvl7pPr marL="2332804" indent="0">
              <a:buNone/>
              <a:defRPr sz="1702"/>
            </a:lvl7pPr>
            <a:lvl8pPr marL="2721606" indent="0">
              <a:buNone/>
              <a:defRPr sz="1702"/>
            </a:lvl8pPr>
            <a:lvl9pPr marL="3110406" indent="0">
              <a:buNone/>
              <a:defRPr sz="1702"/>
            </a:lvl9pPr>
          </a:lstStyle>
          <a:p>
            <a:pPr lvl="0"/>
            <a:r>
              <a:rPr lang="ja-JP" altLang="en-US" noProof="0"/>
              <a:t>図を追加</a:t>
            </a:r>
            <a:endParaRPr lang="en-US" noProof="0" dirty="0"/>
          </a:p>
        </p:txBody>
      </p:sp>
      <p:sp>
        <p:nvSpPr>
          <p:cNvPr id="4" name="Text Placeholder 3"/>
          <p:cNvSpPr>
            <a:spLocks noGrp="1"/>
          </p:cNvSpPr>
          <p:nvPr>
            <p:ph type="body" sz="half" idx="2"/>
          </p:nvPr>
        </p:nvSpPr>
        <p:spPr>
          <a:xfrm>
            <a:off x="535586" y="3272314"/>
            <a:ext cx="2507825" cy="6062366"/>
          </a:xfrm>
        </p:spPr>
        <p:txBody>
          <a:bodyPr/>
          <a:lstStyle>
            <a:lvl1pPr marL="0" indent="0">
              <a:buNone/>
              <a:defRPr sz="1361"/>
            </a:lvl1pPr>
            <a:lvl2pPr marL="388801" indent="0">
              <a:buNone/>
              <a:defRPr sz="1190"/>
            </a:lvl2pPr>
            <a:lvl3pPr marL="777601" indent="0">
              <a:buNone/>
              <a:defRPr sz="1020"/>
            </a:lvl3pPr>
            <a:lvl4pPr marL="1166402" indent="0">
              <a:buNone/>
              <a:defRPr sz="850"/>
            </a:lvl4pPr>
            <a:lvl5pPr marL="1555203" indent="0">
              <a:buNone/>
              <a:defRPr sz="850"/>
            </a:lvl5pPr>
            <a:lvl6pPr marL="1944004" indent="0">
              <a:buNone/>
              <a:defRPr sz="850"/>
            </a:lvl6pPr>
            <a:lvl7pPr marL="2332804" indent="0">
              <a:buNone/>
              <a:defRPr sz="850"/>
            </a:lvl7pPr>
            <a:lvl8pPr marL="2721606" indent="0">
              <a:buNone/>
              <a:defRPr sz="850"/>
            </a:lvl8pPr>
            <a:lvl9pPr marL="3110406" indent="0">
              <a:buNone/>
              <a:defRPr sz="850"/>
            </a:lvl9pPr>
          </a:lstStyle>
          <a:p>
            <a:pPr lvl="0"/>
            <a:r>
              <a:rPr lang="ja-JP" altLang="en-US"/>
              <a:t>マスター テキストの書式設定</a:t>
            </a:r>
          </a:p>
        </p:txBody>
      </p:sp>
      <p:sp>
        <p:nvSpPr>
          <p:cNvPr id="5" name="Date Placeholder 3"/>
          <p:cNvSpPr>
            <a:spLocks noGrp="1"/>
          </p:cNvSpPr>
          <p:nvPr>
            <p:ph type="dt" sz="half" idx="10"/>
          </p:nvPr>
        </p:nvSpPr>
        <p:spPr/>
        <p:txBody>
          <a:bodyPr/>
          <a:lstStyle>
            <a:lvl1pPr>
              <a:defRPr/>
            </a:lvl1pPr>
          </a:lstStyle>
          <a:p>
            <a:pPr>
              <a:defRPr/>
            </a:pPr>
            <a:fld id="{D7CF08AA-2110-42CD-8773-E3A4EF59A3C2}" type="datetimeFigureOut">
              <a:rPr lang="en-US">
                <a:solidFill>
                  <a:prstClr val="black">
                    <a:tint val="75000"/>
                  </a:prstClr>
                </a:solidFill>
              </a:rPr>
              <a:pPr>
                <a:defRPr/>
              </a:pPr>
              <a:t>3/3/2021</a:t>
            </a:fld>
            <a:endParaRPr lang="en-US" dirty="0">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5D69A334-02AD-4810-8742-6DB93C5EA25A}"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4237355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lvl1pPr>
              <a:defRPr/>
            </a:lvl1pPr>
          </a:lstStyle>
          <a:p>
            <a:pPr>
              <a:defRPr/>
            </a:pPr>
            <a:fld id="{57294DBB-917B-4186-A703-7409F7CF8E54}" type="datetimeFigureOut">
              <a:rPr lang="en-US">
                <a:solidFill>
                  <a:prstClr val="black">
                    <a:tint val="75000"/>
                  </a:prstClr>
                </a:solidFill>
              </a:rPr>
              <a:pPr>
                <a:defRPr/>
              </a:pPr>
              <a:t>3/3/2021</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552B72EE-4B45-425F-B500-026DA88CB77F}"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407135771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64396" y="580738"/>
            <a:ext cx="1676608" cy="9243783"/>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534571" y="580738"/>
            <a:ext cx="4932630" cy="9243783"/>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lvl1pPr>
              <a:defRPr/>
            </a:lvl1pPr>
          </a:lstStyle>
          <a:p>
            <a:pPr>
              <a:defRPr/>
            </a:pPr>
            <a:fld id="{C64D20DD-EE55-4DDE-BB8B-8D151B9371C9}" type="datetimeFigureOut">
              <a:rPr lang="en-US">
                <a:solidFill>
                  <a:prstClr val="black">
                    <a:tint val="75000"/>
                  </a:prstClr>
                </a:solidFill>
              </a:rPr>
              <a:pPr>
                <a:defRPr/>
              </a:pPr>
              <a:t>3/3/2021</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EF60586A-009D-4946-86B1-6BEB0D580BF8}"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217823188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タイトル スライド">
    <p:spTree>
      <p:nvGrpSpPr>
        <p:cNvPr id="1" name=""/>
        <p:cNvGrpSpPr/>
        <p:nvPr/>
      </p:nvGrpSpPr>
      <p:grpSpPr>
        <a:xfrm>
          <a:off x="0" y="0"/>
          <a:ext cx="0" cy="0"/>
          <a:chOff x="0" y="0"/>
          <a:chExt cx="0" cy="0"/>
        </a:xfrm>
      </p:grpSpPr>
    </p:spTree>
    <p:extLst>
      <p:ext uri="{BB962C8B-B14F-4D97-AF65-F5344CB8AC3E}">
        <p14:creationId xmlns:p14="http://schemas.microsoft.com/office/powerpoint/2010/main" val="2703916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83168" y="1785129"/>
            <a:ext cx="6609239" cy="3797500"/>
          </a:xfrm>
        </p:spPr>
        <p:txBody>
          <a:bodyPr anchor="b"/>
          <a:lstStyle>
            <a:lvl1pPr algn="ctr">
              <a:defRPr sz="5102"/>
            </a:lvl1pPr>
          </a:lstStyle>
          <a:p>
            <a:r>
              <a:rPr lang="ja-JP" altLang="en-US"/>
              <a:t>マスター タイトルの書式設定</a:t>
            </a:r>
            <a:endParaRPr lang="en-US" dirty="0"/>
          </a:p>
        </p:txBody>
      </p:sp>
      <p:sp>
        <p:nvSpPr>
          <p:cNvPr id="3" name="Subtitle 2"/>
          <p:cNvSpPr>
            <a:spLocks noGrp="1"/>
          </p:cNvSpPr>
          <p:nvPr>
            <p:ph type="subTitle" idx="1"/>
          </p:nvPr>
        </p:nvSpPr>
        <p:spPr>
          <a:xfrm>
            <a:off x="971947" y="5729078"/>
            <a:ext cx="5831681" cy="2633505"/>
          </a:xfrm>
        </p:spPr>
        <p:txBody>
          <a:bodyPr/>
          <a:lstStyle>
            <a:lvl1pPr marL="0" indent="0" algn="ctr">
              <a:buNone/>
              <a:defRPr sz="2041"/>
            </a:lvl1pPr>
            <a:lvl2pPr marL="388801" indent="0" algn="ctr">
              <a:buNone/>
              <a:defRPr sz="1702"/>
            </a:lvl2pPr>
            <a:lvl3pPr marL="777601" indent="0" algn="ctr">
              <a:buNone/>
              <a:defRPr sz="1530"/>
            </a:lvl3pPr>
            <a:lvl4pPr marL="1166402" indent="0" algn="ctr">
              <a:buNone/>
              <a:defRPr sz="1361"/>
            </a:lvl4pPr>
            <a:lvl5pPr marL="1555203" indent="0" algn="ctr">
              <a:buNone/>
              <a:defRPr sz="1361"/>
            </a:lvl5pPr>
            <a:lvl6pPr marL="1944004" indent="0" algn="ctr">
              <a:buNone/>
              <a:defRPr sz="1361"/>
            </a:lvl6pPr>
            <a:lvl7pPr marL="2332804" indent="0" algn="ctr">
              <a:buNone/>
              <a:defRPr sz="1361"/>
            </a:lvl7pPr>
            <a:lvl8pPr marL="2721606" indent="0" algn="ctr">
              <a:buNone/>
              <a:defRPr sz="1361"/>
            </a:lvl8pPr>
            <a:lvl9pPr marL="3110406" indent="0" algn="ctr">
              <a:buNone/>
              <a:defRPr sz="1361"/>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lvl1pPr>
              <a:defRPr/>
            </a:lvl1pPr>
          </a:lstStyle>
          <a:p>
            <a:pPr>
              <a:defRPr/>
            </a:pPr>
            <a:fld id="{694A3B7E-DD21-4048-88F3-59665D8E8CDB}" type="datetimeFigureOut">
              <a:rPr lang="en-US">
                <a:solidFill>
                  <a:prstClr val="black">
                    <a:tint val="75000"/>
                  </a:prstClr>
                </a:solidFill>
              </a:rPr>
              <a:pPr>
                <a:defRPr/>
              </a:pPr>
              <a:t>3/3/2021</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84903F17-9641-4B84-A974-7D55D06F1897}"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41928371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lvl1pPr>
              <a:defRPr/>
            </a:lvl1pPr>
          </a:lstStyle>
          <a:p>
            <a:pPr>
              <a:defRPr/>
            </a:pPr>
            <a:fld id="{6AE7DE13-46BE-4B37-9FBB-8FA2A87D7224}" type="datetimeFigureOut">
              <a:rPr lang="en-US">
                <a:solidFill>
                  <a:prstClr val="black">
                    <a:tint val="75000"/>
                  </a:prstClr>
                </a:solidFill>
              </a:rPr>
              <a:pPr>
                <a:defRPr/>
              </a:pPr>
              <a:t>3/3/2021</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9A7FC707-0A99-4B85-9C38-B64E72987C1E}"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16529347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530522" y="2719360"/>
            <a:ext cx="6706433" cy="4537305"/>
          </a:xfrm>
        </p:spPr>
        <p:txBody>
          <a:bodyPr anchor="b"/>
          <a:lstStyle>
            <a:lvl1pPr>
              <a:defRPr sz="5102"/>
            </a:lvl1pPr>
          </a:lstStyle>
          <a:p>
            <a:r>
              <a:rPr lang="ja-JP" altLang="en-US"/>
              <a:t>マスター タイトルの書式設定</a:t>
            </a:r>
            <a:endParaRPr lang="en-US" dirty="0"/>
          </a:p>
        </p:txBody>
      </p:sp>
      <p:sp>
        <p:nvSpPr>
          <p:cNvPr id="3" name="Text Placeholder 2"/>
          <p:cNvSpPr>
            <a:spLocks noGrp="1"/>
          </p:cNvSpPr>
          <p:nvPr>
            <p:ph type="body" idx="1"/>
          </p:nvPr>
        </p:nvSpPr>
        <p:spPr>
          <a:xfrm>
            <a:off x="530522" y="7299586"/>
            <a:ext cx="6706433" cy="2386061"/>
          </a:xfrm>
        </p:spPr>
        <p:txBody>
          <a:bodyPr/>
          <a:lstStyle>
            <a:lvl1pPr marL="0" indent="0">
              <a:buNone/>
              <a:defRPr sz="2041">
                <a:solidFill>
                  <a:schemeClr val="tx1"/>
                </a:solidFill>
              </a:defRPr>
            </a:lvl1pPr>
            <a:lvl2pPr marL="388801" indent="0">
              <a:buNone/>
              <a:defRPr sz="1702">
                <a:solidFill>
                  <a:schemeClr val="tx1">
                    <a:tint val="75000"/>
                  </a:schemeClr>
                </a:solidFill>
              </a:defRPr>
            </a:lvl2pPr>
            <a:lvl3pPr marL="777601" indent="0">
              <a:buNone/>
              <a:defRPr sz="1530">
                <a:solidFill>
                  <a:schemeClr val="tx1">
                    <a:tint val="75000"/>
                  </a:schemeClr>
                </a:solidFill>
              </a:defRPr>
            </a:lvl3pPr>
            <a:lvl4pPr marL="1166402" indent="0">
              <a:buNone/>
              <a:defRPr sz="1361">
                <a:solidFill>
                  <a:schemeClr val="tx1">
                    <a:tint val="75000"/>
                  </a:schemeClr>
                </a:solidFill>
              </a:defRPr>
            </a:lvl4pPr>
            <a:lvl5pPr marL="1555203" indent="0">
              <a:buNone/>
              <a:defRPr sz="1361">
                <a:solidFill>
                  <a:schemeClr val="tx1">
                    <a:tint val="75000"/>
                  </a:schemeClr>
                </a:solidFill>
              </a:defRPr>
            </a:lvl5pPr>
            <a:lvl6pPr marL="1944004" indent="0">
              <a:buNone/>
              <a:defRPr sz="1361">
                <a:solidFill>
                  <a:schemeClr val="tx1">
                    <a:tint val="75000"/>
                  </a:schemeClr>
                </a:solidFill>
              </a:defRPr>
            </a:lvl6pPr>
            <a:lvl7pPr marL="2332804" indent="0">
              <a:buNone/>
              <a:defRPr sz="1361">
                <a:solidFill>
                  <a:schemeClr val="tx1">
                    <a:tint val="75000"/>
                  </a:schemeClr>
                </a:solidFill>
              </a:defRPr>
            </a:lvl7pPr>
            <a:lvl8pPr marL="2721606" indent="0">
              <a:buNone/>
              <a:defRPr sz="1361">
                <a:solidFill>
                  <a:schemeClr val="tx1">
                    <a:tint val="75000"/>
                  </a:schemeClr>
                </a:solidFill>
              </a:defRPr>
            </a:lvl8pPr>
            <a:lvl9pPr marL="3110406" indent="0">
              <a:buNone/>
              <a:defRPr sz="1361">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lvl1pPr>
              <a:defRPr/>
            </a:lvl1pPr>
          </a:lstStyle>
          <a:p>
            <a:pPr>
              <a:defRPr/>
            </a:pPr>
            <a:fld id="{8184D596-71CB-401C-BE2A-FF96587D8E95}" type="datetimeFigureOut">
              <a:rPr lang="en-US">
                <a:solidFill>
                  <a:prstClr val="black">
                    <a:tint val="75000"/>
                  </a:prstClr>
                </a:solidFill>
              </a:rPr>
              <a:pPr>
                <a:defRPr/>
              </a:pPr>
              <a:t>3/3/2021</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3D9CCBC2-8C21-4C9A-A2A0-C4F7CFD13B61}"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32492370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534573" y="2903673"/>
            <a:ext cx="3304619" cy="692084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936387" y="2903673"/>
            <a:ext cx="3304619" cy="692084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3"/>
          <p:cNvSpPr>
            <a:spLocks noGrp="1"/>
          </p:cNvSpPr>
          <p:nvPr>
            <p:ph type="dt" sz="half" idx="10"/>
          </p:nvPr>
        </p:nvSpPr>
        <p:spPr/>
        <p:txBody>
          <a:bodyPr/>
          <a:lstStyle>
            <a:lvl1pPr>
              <a:defRPr/>
            </a:lvl1pPr>
          </a:lstStyle>
          <a:p>
            <a:pPr>
              <a:defRPr/>
            </a:pPr>
            <a:fld id="{B73FDC24-657B-46BD-9F76-F6EB56EE60B7}" type="datetimeFigureOut">
              <a:rPr lang="en-US">
                <a:solidFill>
                  <a:prstClr val="black">
                    <a:tint val="75000"/>
                  </a:prstClr>
                </a:solidFill>
              </a:rPr>
              <a:pPr>
                <a:defRPr/>
              </a:pPr>
              <a:t>3/3/2021</a:t>
            </a:fld>
            <a:endParaRPr lang="en-US" dirty="0">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0B8B99DA-1B7B-4D03-B44C-EA0B6BFD2A82}"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18358275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535584" y="580737"/>
            <a:ext cx="6706433" cy="2108320"/>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535585" y="2673907"/>
            <a:ext cx="3289432" cy="1310441"/>
          </a:xfrm>
        </p:spPr>
        <p:txBody>
          <a:bodyPr anchor="b"/>
          <a:lstStyle>
            <a:lvl1pPr marL="0" indent="0">
              <a:buNone/>
              <a:defRPr sz="2041" b="1"/>
            </a:lvl1pPr>
            <a:lvl2pPr marL="388801" indent="0">
              <a:buNone/>
              <a:defRPr sz="1702" b="1"/>
            </a:lvl2pPr>
            <a:lvl3pPr marL="777601" indent="0">
              <a:buNone/>
              <a:defRPr sz="1530" b="1"/>
            </a:lvl3pPr>
            <a:lvl4pPr marL="1166402" indent="0">
              <a:buNone/>
              <a:defRPr sz="1361" b="1"/>
            </a:lvl4pPr>
            <a:lvl5pPr marL="1555203" indent="0">
              <a:buNone/>
              <a:defRPr sz="1361" b="1"/>
            </a:lvl5pPr>
            <a:lvl6pPr marL="1944004" indent="0">
              <a:buNone/>
              <a:defRPr sz="1361" b="1"/>
            </a:lvl6pPr>
            <a:lvl7pPr marL="2332804" indent="0">
              <a:buNone/>
              <a:defRPr sz="1361" b="1"/>
            </a:lvl7pPr>
            <a:lvl8pPr marL="2721606" indent="0">
              <a:buNone/>
              <a:defRPr sz="1361" b="1"/>
            </a:lvl8pPr>
            <a:lvl9pPr marL="3110406" indent="0">
              <a:buNone/>
              <a:defRPr sz="1361" b="1"/>
            </a:lvl9pPr>
          </a:lstStyle>
          <a:p>
            <a:pPr lvl="0"/>
            <a:r>
              <a:rPr lang="ja-JP" altLang="en-US"/>
              <a:t>マスター テキストの書式設定</a:t>
            </a:r>
          </a:p>
        </p:txBody>
      </p:sp>
      <p:sp>
        <p:nvSpPr>
          <p:cNvPr id="4" name="Content Placeholder 3"/>
          <p:cNvSpPr>
            <a:spLocks noGrp="1"/>
          </p:cNvSpPr>
          <p:nvPr>
            <p:ph sz="half" idx="2"/>
          </p:nvPr>
        </p:nvSpPr>
        <p:spPr>
          <a:xfrm>
            <a:off x="535585" y="3984346"/>
            <a:ext cx="3289432" cy="586037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936386" y="2673907"/>
            <a:ext cx="3305632" cy="1310441"/>
          </a:xfrm>
        </p:spPr>
        <p:txBody>
          <a:bodyPr anchor="b"/>
          <a:lstStyle>
            <a:lvl1pPr marL="0" indent="0">
              <a:buNone/>
              <a:defRPr sz="2041" b="1"/>
            </a:lvl1pPr>
            <a:lvl2pPr marL="388801" indent="0">
              <a:buNone/>
              <a:defRPr sz="1702" b="1"/>
            </a:lvl2pPr>
            <a:lvl3pPr marL="777601" indent="0">
              <a:buNone/>
              <a:defRPr sz="1530" b="1"/>
            </a:lvl3pPr>
            <a:lvl4pPr marL="1166402" indent="0">
              <a:buNone/>
              <a:defRPr sz="1361" b="1"/>
            </a:lvl4pPr>
            <a:lvl5pPr marL="1555203" indent="0">
              <a:buNone/>
              <a:defRPr sz="1361" b="1"/>
            </a:lvl5pPr>
            <a:lvl6pPr marL="1944004" indent="0">
              <a:buNone/>
              <a:defRPr sz="1361" b="1"/>
            </a:lvl6pPr>
            <a:lvl7pPr marL="2332804" indent="0">
              <a:buNone/>
              <a:defRPr sz="1361" b="1"/>
            </a:lvl7pPr>
            <a:lvl8pPr marL="2721606" indent="0">
              <a:buNone/>
              <a:defRPr sz="1361" b="1"/>
            </a:lvl8pPr>
            <a:lvl9pPr marL="3110406" indent="0">
              <a:buNone/>
              <a:defRPr sz="1361" b="1"/>
            </a:lvl9pPr>
          </a:lstStyle>
          <a:p>
            <a:pPr lvl="0"/>
            <a:r>
              <a:rPr lang="ja-JP" altLang="en-US"/>
              <a:t>マスター テキストの書式設定</a:t>
            </a:r>
          </a:p>
        </p:txBody>
      </p:sp>
      <p:sp>
        <p:nvSpPr>
          <p:cNvPr id="6" name="Content Placeholder 5"/>
          <p:cNvSpPr>
            <a:spLocks noGrp="1"/>
          </p:cNvSpPr>
          <p:nvPr>
            <p:ph sz="quarter" idx="4"/>
          </p:nvPr>
        </p:nvSpPr>
        <p:spPr>
          <a:xfrm>
            <a:off x="3936386" y="3984346"/>
            <a:ext cx="3305632" cy="586037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3"/>
          <p:cNvSpPr>
            <a:spLocks noGrp="1"/>
          </p:cNvSpPr>
          <p:nvPr>
            <p:ph type="dt" sz="half" idx="10"/>
          </p:nvPr>
        </p:nvSpPr>
        <p:spPr/>
        <p:txBody>
          <a:bodyPr/>
          <a:lstStyle>
            <a:lvl1pPr>
              <a:defRPr/>
            </a:lvl1pPr>
          </a:lstStyle>
          <a:p>
            <a:pPr>
              <a:defRPr/>
            </a:pPr>
            <a:fld id="{23244564-11C5-49CA-A6C6-0EFA5B9EEF59}" type="datetimeFigureOut">
              <a:rPr lang="en-US">
                <a:solidFill>
                  <a:prstClr val="black">
                    <a:tint val="75000"/>
                  </a:prstClr>
                </a:solidFill>
              </a:rPr>
              <a:pPr>
                <a:defRPr/>
              </a:pPr>
              <a:t>3/3/2021</a:t>
            </a:fld>
            <a:endParaRPr lang="en-US" dirty="0">
              <a:solidFill>
                <a:prstClr val="black">
                  <a:tint val="75000"/>
                </a:prstClr>
              </a:solidFill>
            </a:endParaRPr>
          </a:p>
        </p:txBody>
      </p:sp>
      <p:sp>
        <p:nvSpPr>
          <p:cNvPr id="8"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9" name="Slide Number Placeholder 5"/>
          <p:cNvSpPr>
            <a:spLocks noGrp="1"/>
          </p:cNvSpPr>
          <p:nvPr>
            <p:ph type="sldNum" sz="quarter" idx="12"/>
          </p:nvPr>
        </p:nvSpPr>
        <p:spPr/>
        <p:txBody>
          <a:bodyPr/>
          <a:lstStyle>
            <a:lvl1pPr>
              <a:defRPr/>
            </a:lvl1pPr>
          </a:lstStyle>
          <a:p>
            <a:pPr>
              <a:defRPr/>
            </a:pPr>
            <a:fld id="{A10FB411-F8C4-4E71-AA2F-EFB8BA585732}"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23702950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3"/>
          <p:cNvSpPr>
            <a:spLocks noGrp="1"/>
          </p:cNvSpPr>
          <p:nvPr>
            <p:ph type="dt" sz="half" idx="10"/>
          </p:nvPr>
        </p:nvSpPr>
        <p:spPr/>
        <p:txBody>
          <a:bodyPr/>
          <a:lstStyle>
            <a:lvl1pPr>
              <a:defRPr/>
            </a:lvl1pPr>
          </a:lstStyle>
          <a:p>
            <a:pPr>
              <a:defRPr/>
            </a:pPr>
            <a:fld id="{1E3C5F0A-E814-4F5B-8509-4826EF6EAFAD}" type="datetimeFigureOut">
              <a:rPr lang="en-US">
                <a:solidFill>
                  <a:prstClr val="black">
                    <a:tint val="75000"/>
                  </a:prstClr>
                </a:solidFill>
              </a:rPr>
              <a:pPr>
                <a:defRPr/>
              </a:pPr>
              <a:t>3/3/2021</a:t>
            </a:fld>
            <a:endParaRPr lang="en-US" dirty="0">
              <a:solidFill>
                <a:prstClr val="black">
                  <a:tint val="75000"/>
                </a:prstClr>
              </a:solidFill>
            </a:endParaRPr>
          </a:p>
        </p:txBody>
      </p:sp>
      <p:sp>
        <p:nvSpPr>
          <p:cNvPr id="4"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5" name="Slide Number Placeholder 5"/>
          <p:cNvSpPr>
            <a:spLocks noGrp="1"/>
          </p:cNvSpPr>
          <p:nvPr>
            <p:ph type="sldNum" sz="quarter" idx="12"/>
          </p:nvPr>
        </p:nvSpPr>
        <p:spPr/>
        <p:txBody>
          <a:bodyPr/>
          <a:lstStyle>
            <a:lvl1pPr>
              <a:defRPr/>
            </a:lvl1pPr>
          </a:lstStyle>
          <a:p>
            <a:pPr>
              <a:defRPr/>
            </a:pPr>
            <a:fld id="{F8C3135D-753B-4641-9B40-F5C756AB03B8}"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40427680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6449F838-D727-4C3D-981F-C91357BA9725}" type="datetimeFigureOut">
              <a:rPr lang="en-US">
                <a:solidFill>
                  <a:prstClr val="black">
                    <a:tint val="75000"/>
                  </a:prstClr>
                </a:solidFill>
              </a:rPr>
              <a:pPr>
                <a:defRPr/>
              </a:pPr>
              <a:t>3/3/2021</a:t>
            </a:fld>
            <a:endParaRPr lang="en-US" dirty="0">
              <a:solidFill>
                <a:prstClr val="black">
                  <a:tint val="75000"/>
                </a:prstClr>
              </a:solidFill>
            </a:endParaRPr>
          </a:p>
        </p:txBody>
      </p:sp>
      <p:sp>
        <p:nvSpPr>
          <p:cNvPr id="3"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4" name="Slide Number Placeholder 5"/>
          <p:cNvSpPr>
            <a:spLocks noGrp="1"/>
          </p:cNvSpPr>
          <p:nvPr>
            <p:ph type="sldNum" sz="quarter" idx="12"/>
          </p:nvPr>
        </p:nvSpPr>
        <p:spPr/>
        <p:txBody>
          <a:bodyPr/>
          <a:lstStyle>
            <a:lvl1pPr>
              <a:defRPr/>
            </a:lvl1pPr>
          </a:lstStyle>
          <a:p>
            <a:pPr>
              <a:defRPr/>
            </a:pPr>
            <a:fld id="{2E37CFDE-7B0F-4037-894D-A6CABA6358C6}"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29432344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35586" y="727184"/>
            <a:ext cx="2507825" cy="2545133"/>
          </a:xfrm>
        </p:spPr>
        <p:txBody>
          <a:bodyPr anchor="b"/>
          <a:lstStyle>
            <a:lvl1pPr>
              <a:defRPr sz="2721"/>
            </a:lvl1pPr>
          </a:lstStyle>
          <a:p>
            <a:r>
              <a:rPr lang="ja-JP" altLang="en-US"/>
              <a:t>マスター タイトルの書式設定</a:t>
            </a:r>
            <a:endParaRPr lang="en-US" dirty="0"/>
          </a:p>
        </p:txBody>
      </p:sp>
      <p:sp>
        <p:nvSpPr>
          <p:cNvPr id="3" name="Content Placeholder 2"/>
          <p:cNvSpPr>
            <a:spLocks noGrp="1"/>
          </p:cNvSpPr>
          <p:nvPr>
            <p:ph idx="1"/>
          </p:nvPr>
        </p:nvSpPr>
        <p:spPr>
          <a:xfrm>
            <a:off x="3305632" y="1570510"/>
            <a:ext cx="3936385" cy="7751546"/>
          </a:xfrm>
        </p:spPr>
        <p:txBody>
          <a:bodyPr/>
          <a:lstStyle>
            <a:lvl1pPr>
              <a:defRPr sz="2721"/>
            </a:lvl1pPr>
            <a:lvl2pPr>
              <a:defRPr sz="2381"/>
            </a:lvl2pPr>
            <a:lvl3pPr>
              <a:defRPr sz="2041"/>
            </a:lvl3pPr>
            <a:lvl4pPr>
              <a:defRPr sz="1702"/>
            </a:lvl4pPr>
            <a:lvl5pPr>
              <a:defRPr sz="1702"/>
            </a:lvl5pPr>
            <a:lvl6pPr>
              <a:defRPr sz="1702"/>
            </a:lvl6pPr>
            <a:lvl7pPr>
              <a:defRPr sz="1702"/>
            </a:lvl7pPr>
            <a:lvl8pPr>
              <a:defRPr sz="1702"/>
            </a:lvl8pPr>
            <a:lvl9pPr>
              <a:defRPr sz="1702"/>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535586" y="3272314"/>
            <a:ext cx="2507825" cy="6062366"/>
          </a:xfrm>
        </p:spPr>
        <p:txBody>
          <a:bodyPr/>
          <a:lstStyle>
            <a:lvl1pPr marL="0" indent="0">
              <a:buNone/>
              <a:defRPr sz="1361"/>
            </a:lvl1pPr>
            <a:lvl2pPr marL="388801" indent="0">
              <a:buNone/>
              <a:defRPr sz="1190"/>
            </a:lvl2pPr>
            <a:lvl3pPr marL="777601" indent="0">
              <a:buNone/>
              <a:defRPr sz="1020"/>
            </a:lvl3pPr>
            <a:lvl4pPr marL="1166402" indent="0">
              <a:buNone/>
              <a:defRPr sz="850"/>
            </a:lvl4pPr>
            <a:lvl5pPr marL="1555203" indent="0">
              <a:buNone/>
              <a:defRPr sz="850"/>
            </a:lvl5pPr>
            <a:lvl6pPr marL="1944004" indent="0">
              <a:buNone/>
              <a:defRPr sz="850"/>
            </a:lvl6pPr>
            <a:lvl7pPr marL="2332804" indent="0">
              <a:buNone/>
              <a:defRPr sz="850"/>
            </a:lvl7pPr>
            <a:lvl8pPr marL="2721606" indent="0">
              <a:buNone/>
              <a:defRPr sz="850"/>
            </a:lvl8pPr>
            <a:lvl9pPr marL="3110406" indent="0">
              <a:buNone/>
              <a:defRPr sz="850"/>
            </a:lvl9pPr>
          </a:lstStyle>
          <a:p>
            <a:pPr lvl="0"/>
            <a:r>
              <a:rPr lang="ja-JP" altLang="en-US"/>
              <a:t>マスター テキストの書式設定</a:t>
            </a:r>
          </a:p>
        </p:txBody>
      </p:sp>
      <p:sp>
        <p:nvSpPr>
          <p:cNvPr id="5" name="Date Placeholder 3"/>
          <p:cNvSpPr>
            <a:spLocks noGrp="1"/>
          </p:cNvSpPr>
          <p:nvPr>
            <p:ph type="dt" sz="half" idx="10"/>
          </p:nvPr>
        </p:nvSpPr>
        <p:spPr/>
        <p:txBody>
          <a:bodyPr/>
          <a:lstStyle>
            <a:lvl1pPr>
              <a:defRPr/>
            </a:lvl1pPr>
          </a:lstStyle>
          <a:p>
            <a:pPr>
              <a:defRPr/>
            </a:pPr>
            <a:fld id="{61578700-CC02-43A7-8D67-617F0C9B34C3}" type="datetimeFigureOut">
              <a:rPr lang="en-US">
                <a:solidFill>
                  <a:prstClr val="black">
                    <a:tint val="75000"/>
                  </a:prstClr>
                </a:solidFill>
              </a:rPr>
              <a:pPr>
                <a:defRPr/>
              </a:pPr>
              <a:t>3/3/2021</a:t>
            </a:fld>
            <a:endParaRPr lang="en-US" dirty="0">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717CBD56-090A-4AA6-BB18-0A87B6BE4240}"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4229733050"/>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13" Type="http://schemas.openxmlformats.org/officeDocument/2006/relationships/theme" Target="../theme/theme2.xml"/><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slideLayout" Target="../slideLayouts/slideLayout13.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slideLayout" Target="../slideLayouts/slideLayout12.xml"/><Relationship Id="rId5" Type="http://schemas.openxmlformats.org/officeDocument/2006/relationships/slideLayout" Target="../slideLayouts/slideLayout6.xml"/><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5273" y="581240"/>
            <a:ext cx="6705032" cy="210894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535273" y="2903972"/>
            <a:ext cx="6705032" cy="6921432"/>
          </a:xfrm>
          <a:prstGeom prst="rect">
            <a:avLst/>
          </a:prstGeom>
        </p:spPr>
        <p:txBody>
          <a:bodyPr vert="horz" lIns="91440" tIns="45720" rIns="91440" bIns="45720" rtlCol="0">
            <a:normAutofit/>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4" name="Date Placeholder 3"/>
          <p:cNvSpPr>
            <a:spLocks noGrp="1"/>
          </p:cNvSpPr>
          <p:nvPr>
            <p:ph type="dt" sz="half" idx="2"/>
          </p:nvPr>
        </p:nvSpPr>
        <p:spPr>
          <a:xfrm>
            <a:off x="535271" y="10108234"/>
            <a:ext cx="1749533" cy="581239"/>
          </a:xfrm>
          <a:prstGeom prst="rect">
            <a:avLst/>
          </a:prstGeom>
        </p:spPr>
        <p:txBody>
          <a:bodyPr vert="horz" lIns="91440" tIns="45720" rIns="91440" bIns="45720" rtlCol="0" anchor="ctr"/>
          <a:lstStyle>
            <a:lvl1pPr algn="l" defTabSz="1019122" fontAlgn="auto">
              <a:spcBef>
                <a:spcPts val="0"/>
              </a:spcBef>
              <a:spcAft>
                <a:spcPts val="0"/>
              </a:spcAft>
              <a:defRPr sz="1020" smtClean="0">
                <a:solidFill>
                  <a:schemeClr val="tx1">
                    <a:tint val="75000"/>
                  </a:schemeClr>
                </a:solidFill>
                <a:latin typeface="+mn-lt"/>
                <a:ea typeface="+mn-ea"/>
              </a:defRPr>
            </a:lvl1pPr>
          </a:lstStyle>
          <a:p>
            <a:pPr>
              <a:defRPr/>
            </a:pPr>
            <a:fld id="{D72D030D-BC4F-4300-9C1D-DEF9FB5A657B}" type="datetimeFigureOut">
              <a:rPr lang="en-US">
                <a:solidFill>
                  <a:prstClr val="black">
                    <a:tint val="75000"/>
                  </a:prstClr>
                </a:solidFill>
              </a:rPr>
              <a:pPr>
                <a:defRPr/>
              </a:pPr>
              <a:t>3/3/2021</a:t>
            </a:fld>
            <a:endParaRPr lang="en-US" dirty="0">
              <a:solidFill>
                <a:prstClr val="black">
                  <a:tint val="75000"/>
                </a:prstClr>
              </a:solidFill>
            </a:endParaRPr>
          </a:p>
        </p:txBody>
      </p:sp>
      <p:sp>
        <p:nvSpPr>
          <p:cNvPr id="5" name="Footer Placeholder 4"/>
          <p:cNvSpPr>
            <a:spLocks noGrp="1"/>
          </p:cNvSpPr>
          <p:nvPr>
            <p:ph type="ftr" sz="quarter" idx="3"/>
          </p:nvPr>
        </p:nvSpPr>
        <p:spPr>
          <a:xfrm>
            <a:off x="2574508" y="10108234"/>
            <a:ext cx="2626562" cy="581239"/>
          </a:xfrm>
          <a:prstGeom prst="rect">
            <a:avLst/>
          </a:prstGeom>
        </p:spPr>
        <p:txBody>
          <a:bodyPr vert="horz" lIns="91440" tIns="45720" rIns="91440" bIns="45720" rtlCol="0" anchor="ctr"/>
          <a:lstStyle>
            <a:lvl1pPr algn="ctr" defTabSz="1019122" fontAlgn="auto">
              <a:spcBef>
                <a:spcPts val="0"/>
              </a:spcBef>
              <a:spcAft>
                <a:spcPts val="0"/>
              </a:spcAft>
              <a:defRPr sz="1020" dirty="0">
                <a:solidFill>
                  <a:schemeClr val="tx1">
                    <a:tint val="75000"/>
                  </a:schemeClr>
                </a:solidFill>
                <a:latin typeface="+mn-lt"/>
                <a:ea typeface="+mn-ea"/>
              </a:defRPr>
            </a:lvl1pPr>
          </a:lstStyle>
          <a:p>
            <a:pPr>
              <a:defRPr/>
            </a:pPr>
            <a:endParaRPr lang="en-US" dirty="0">
              <a:solidFill>
                <a:prstClr val="black">
                  <a:tint val="75000"/>
                </a:prstClr>
              </a:solidFill>
            </a:endParaRPr>
          </a:p>
        </p:txBody>
      </p:sp>
      <p:sp>
        <p:nvSpPr>
          <p:cNvPr id="6" name="Slide Number Placeholder 5"/>
          <p:cNvSpPr>
            <a:spLocks noGrp="1"/>
          </p:cNvSpPr>
          <p:nvPr>
            <p:ph type="sldNum" sz="quarter" idx="4"/>
          </p:nvPr>
        </p:nvSpPr>
        <p:spPr>
          <a:xfrm>
            <a:off x="5490771" y="10108234"/>
            <a:ext cx="1749533" cy="581239"/>
          </a:xfrm>
          <a:prstGeom prst="rect">
            <a:avLst/>
          </a:prstGeom>
        </p:spPr>
        <p:txBody>
          <a:bodyPr vert="horz" lIns="91440" tIns="45720" rIns="91440" bIns="45720" rtlCol="0" anchor="ctr"/>
          <a:lstStyle>
            <a:lvl1pPr algn="r" defTabSz="1019122" fontAlgn="auto">
              <a:spcBef>
                <a:spcPts val="0"/>
              </a:spcBef>
              <a:spcAft>
                <a:spcPts val="0"/>
              </a:spcAft>
              <a:defRPr sz="1020" smtClean="0">
                <a:solidFill>
                  <a:schemeClr val="tx1">
                    <a:tint val="75000"/>
                  </a:schemeClr>
                </a:solidFill>
                <a:latin typeface="+mn-lt"/>
                <a:ea typeface="+mn-ea"/>
              </a:defRPr>
            </a:lvl1pPr>
          </a:lstStyle>
          <a:p>
            <a:pPr>
              <a:defRPr/>
            </a:pPr>
            <a:fld id="{0D2EABC4-B37D-4B48-A645-B436E776B155}"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3965440200"/>
      </p:ext>
    </p:extLst>
  </p:cSld>
  <p:clrMap bg1="lt1" tx1="dk1" bg2="lt2" tx2="dk2" accent1="accent1" accent2="accent2" accent3="accent3" accent4="accent4" accent5="accent5" accent6="accent6" hlink="hlink" folHlink="folHlink"/>
  <p:sldLayoutIdLst>
    <p:sldLayoutId id="2147483688" r:id="rId1"/>
  </p:sldLayoutIdLst>
  <p:txStyles>
    <p:titleStyle>
      <a:lvl1pPr algn="l" defTabSz="776375" rtl="0" fontAlgn="base">
        <a:lnSpc>
          <a:spcPct val="90000"/>
        </a:lnSpc>
        <a:spcBef>
          <a:spcPct val="0"/>
        </a:spcBef>
        <a:spcAft>
          <a:spcPct val="0"/>
        </a:spcAft>
        <a:defRPr kumimoji="1" sz="3701" kern="1200">
          <a:solidFill>
            <a:schemeClr val="tx1"/>
          </a:solidFill>
          <a:latin typeface="+mj-lt"/>
          <a:ea typeface="+mj-ea"/>
          <a:cs typeface="+mj-cs"/>
        </a:defRPr>
      </a:lvl1pPr>
      <a:lvl2pPr algn="l" defTabSz="776375" rtl="0" fontAlgn="base">
        <a:lnSpc>
          <a:spcPct val="90000"/>
        </a:lnSpc>
        <a:spcBef>
          <a:spcPct val="0"/>
        </a:spcBef>
        <a:spcAft>
          <a:spcPct val="0"/>
        </a:spcAft>
        <a:defRPr kumimoji="1" sz="3701">
          <a:solidFill>
            <a:schemeClr val="tx1"/>
          </a:solidFill>
          <a:latin typeface="Calibri Light"/>
          <a:ea typeface="ＭＳ Ｐゴシック" pitchFamily="50" charset="-128"/>
        </a:defRPr>
      </a:lvl2pPr>
      <a:lvl3pPr algn="l" defTabSz="776375" rtl="0" fontAlgn="base">
        <a:lnSpc>
          <a:spcPct val="90000"/>
        </a:lnSpc>
        <a:spcBef>
          <a:spcPct val="0"/>
        </a:spcBef>
        <a:spcAft>
          <a:spcPct val="0"/>
        </a:spcAft>
        <a:defRPr kumimoji="1" sz="3701">
          <a:solidFill>
            <a:schemeClr val="tx1"/>
          </a:solidFill>
          <a:latin typeface="Calibri Light"/>
          <a:ea typeface="ＭＳ Ｐゴシック" pitchFamily="50" charset="-128"/>
        </a:defRPr>
      </a:lvl3pPr>
      <a:lvl4pPr algn="l" defTabSz="776375" rtl="0" fontAlgn="base">
        <a:lnSpc>
          <a:spcPct val="90000"/>
        </a:lnSpc>
        <a:spcBef>
          <a:spcPct val="0"/>
        </a:spcBef>
        <a:spcAft>
          <a:spcPct val="0"/>
        </a:spcAft>
        <a:defRPr kumimoji="1" sz="3701">
          <a:solidFill>
            <a:schemeClr val="tx1"/>
          </a:solidFill>
          <a:latin typeface="Calibri Light"/>
          <a:ea typeface="ＭＳ Ｐゴシック" pitchFamily="50" charset="-128"/>
        </a:defRPr>
      </a:lvl4pPr>
      <a:lvl5pPr algn="l" defTabSz="776375" rtl="0" fontAlgn="base">
        <a:lnSpc>
          <a:spcPct val="90000"/>
        </a:lnSpc>
        <a:spcBef>
          <a:spcPct val="0"/>
        </a:spcBef>
        <a:spcAft>
          <a:spcPct val="0"/>
        </a:spcAft>
        <a:defRPr kumimoji="1" sz="3701">
          <a:solidFill>
            <a:schemeClr val="tx1"/>
          </a:solidFill>
          <a:latin typeface="Calibri Light"/>
          <a:ea typeface="ＭＳ Ｐゴシック" pitchFamily="50" charset="-128"/>
        </a:defRPr>
      </a:lvl5pPr>
      <a:lvl6pPr marL="457251" algn="l" defTabSz="776375" rtl="0" fontAlgn="base">
        <a:lnSpc>
          <a:spcPct val="90000"/>
        </a:lnSpc>
        <a:spcBef>
          <a:spcPct val="0"/>
        </a:spcBef>
        <a:spcAft>
          <a:spcPct val="0"/>
        </a:spcAft>
        <a:defRPr kumimoji="1" sz="3701">
          <a:solidFill>
            <a:schemeClr val="tx1"/>
          </a:solidFill>
          <a:latin typeface="Calibri Light"/>
          <a:ea typeface="ＭＳ Ｐゴシック" pitchFamily="50" charset="-128"/>
        </a:defRPr>
      </a:lvl6pPr>
      <a:lvl7pPr marL="914502" algn="l" defTabSz="776375" rtl="0" fontAlgn="base">
        <a:lnSpc>
          <a:spcPct val="90000"/>
        </a:lnSpc>
        <a:spcBef>
          <a:spcPct val="0"/>
        </a:spcBef>
        <a:spcAft>
          <a:spcPct val="0"/>
        </a:spcAft>
        <a:defRPr kumimoji="1" sz="3701">
          <a:solidFill>
            <a:schemeClr val="tx1"/>
          </a:solidFill>
          <a:latin typeface="Calibri Light"/>
          <a:ea typeface="ＭＳ Ｐゴシック" pitchFamily="50" charset="-128"/>
        </a:defRPr>
      </a:lvl7pPr>
      <a:lvl8pPr marL="1371755" algn="l" defTabSz="776375" rtl="0" fontAlgn="base">
        <a:lnSpc>
          <a:spcPct val="90000"/>
        </a:lnSpc>
        <a:spcBef>
          <a:spcPct val="0"/>
        </a:spcBef>
        <a:spcAft>
          <a:spcPct val="0"/>
        </a:spcAft>
        <a:defRPr kumimoji="1" sz="3701">
          <a:solidFill>
            <a:schemeClr val="tx1"/>
          </a:solidFill>
          <a:latin typeface="Calibri Light"/>
          <a:ea typeface="ＭＳ Ｐゴシック" pitchFamily="50" charset="-128"/>
        </a:defRPr>
      </a:lvl8pPr>
      <a:lvl9pPr marL="1829006" algn="l" defTabSz="776375" rtl="0" fontAlgn="base">
        <a:lnSpc>
          <a:spcPct val="90000"/>
        </a:lnSpc>
        <a:spcBef>
          <a:spcPct val="0"/>
        </a:spcBef>
        <a:spcAft>
          <a:spcPct val="0"/>
        </a:spcAft>
        <a:defRPr kumimoji="1" sz="3701">
          <a:solidFill>
            <a:schemeClr val="tx1"/>
          </a:solidFill>
          <a:latin typeface="Calibri Light"/>
          <a:ea typeface="ＭＳ Ｐゴシック" pitchFamily="50" charset="-128"/>
        </a:defRPr>
      </a:lvl9pPr>
    </p:titleStyle>
    <p:bodyStyle>
      <a:lvl1pPr marL="193697" indent="-193697" algn="l" defTabSz="776375" rtl="0" fontAlgn="base">
        <a:lnSpc>
          <a:spcPct val="90000"/>
        </a:lnSpc>
        <a:spcBef>
          <a:spcPts val="850"/>
        </a:spcBef>
        <a:spcAft>
          <a:spcPct val="0"/>
        </a:spcAft>
        <a:buFont typeface="Arial" pitchFamily="34" charset="0"/>
        <a:buChar char="•"/>
        <a:defRPr kumimoji="1" sz="2301" kern="1200">
          <a:solidFill>
            <a:schemeClr val="tx1"/>
          </a:solidFill>
          <a:latin typeface="+mn-lt"/>
          <a:ea typeface="+mn-ea"/>
          <a:cs typeface="+mn-cs"/>
        </a:defRPr>
      </a:lvl1pPr>
      <a:lvl2pPr marL="582678" indent="-193697" algn="l" defTabSz="776375" rtl="0" fontAlgn="base">
        <a:lnSpc>
          <a:spcPct val="90000"/>
        </a:lnSpc>
        <a:spcBef>
          <a:spcPts val="425"/>
        </a:spcBef>
        <a:spcAft>
          <a:spcPct val="0"/>
        </a:spcAft>
        <a:buFont typeface="Arial" pitchFamily="34" charset="0"/>
        <a:buChar char="•"/>
        <a:defRPr kumimoji="1" sz="2000" kern="1200">
          <a:solidFill>
            <a:schemeClr val="tx1"/>
          </a:solidFill>
          <a:latin typeface="+mn-lt"/>
          <a:ea typeface="+mn-ea"/>
          <a:cs typeface="+mn-cs"/>
        </a:defRPr>
      </a:lvl2pPr>
      <a:lvl3pPr marL="971658" indent="-193697" algn="l" defTabSz="776375" rtl="0" fontAlgn="base">
        <a:lnSpc>
          <a:spcPct val="90000"/>
        </a:lnSpc>
        <a:spcBef>
          <a:spcPts val="425"/>
        </a:spcBef>
        <a:spcAft>
          <a:spcPct val="0"/>
        </a:spcAft>
        <a:buFont typeface="Arial" pitchFamily="34" charset="0"/>
        <a:buChar char="•"/>
        <a:defRPr kumimoji="1" sz="1700" kern="1200">
          <a:solidFill>
            <a:schemeClr val="tx1"/>
          </a:solidFill>
          <a:latin typeface="+mn-lt"/>
          <a:ea typeface="+mn-ea"/>
          <a:cs typeface="+mn-cs"/>
        </a:defRPr>
      </a:lvl3pPr>
      <a:lvl4pPr marL="1360642" indent="-193697" algn="l" defTabSz="776375" rtl="0" fontAlgn="base">
        <a:lnSpc>
          <a:spcPct val="90000"/>
        </a:lnSpc>
        <a:spcBef>
          <a:spcPts val="425"/>
        </a:spcBef>
        <a:spcAft>
          <a:spcPct val="0"/>
        </a:spcAft>
        <a:buFont typeface="Arial" pitchFamily="34" charset="0"/>
        <a:buChar char="•"/>
        <a:defRPr kumimoji="1" sz="1500" kern="1200">
          <a:solidFill>
            <a:schemeClr val="tx1"/>
          </a:solidFill>
          <a:latin typeface="+mn-lt"/>
          <a:ea typeface="+mn-ea"/>
          <a:cs typeface="+mn-cs"/>
        </a:defRPr>
      </a:lvl4pPr>
      <a:lvl5pPr marL="1748035" indent="-193697" algn="l" defTabSz="776375" rtl="0" fontAlgn="base">
        <a:lnSpc>
          <a:spcPct val="90000"/>
        </a:lnSpc>
        <a:spcBef>
          <a:spcPts val="425"/>
        </a:spcBef>
        <a:spcAft>
          <a:spcPct val="0"/>
        </a:spcAft>
        <a:buFont typeface="Arial" pitchFamily="34" charset="0"/>
        <a:buChar char="•"/>
        <a:defRPr kumimoji="1" sz="1500" kern="1200">
          <a:solidFill>
            <a:schemeClr val="tx1"/>
          </a:solidFill>
          <a:latin typeface="+mn-lt"/>
          <a:ea typeface="+mn-ea"/>
          <a:cs typeface="+mn-cs"/>
        </a:defRPr>
      </a:lvl5pPr>
      <a:lvl6pPr marL="2138404" indent="-194401" algn="l" defTabSz="777601" rtl="0" eaLnBrk="1" latinLnBrk="0" hangingPunct="1">
        <a:lnSpc>
          <a:spcPct val="90000"/>
        </a:lnSpc>
        <a:spcBef>
          <a:spcPts val="425"/>
        </a:spcBef>
        <a:buFont typeface="Arial" panose="020B0604020202020204" pitchFamily="34" charset="0"/>
        <a:buChar char="•"/>
        <a:defRPr kumimoji="1" sz="1530" kern="1200">
          <a:solidFill>
            <a:schemeClr val="tx1"/>
          </a:solidFill>
          <a:latin typeface="+mn-lt"/>
          <a:ea typeface="+mn-ea"/>
          <a:cs typeface="+mn-cs"/>
        </a:defRPr>
      </a:lvl6pPr>
      <a:lvl7pPr marL="2527206" indent="-194401" algn="l" defTabSz="777601" rtl="0" eaLnBrk="1" latinLnBrk="0" hangingPunct="1">
        <a:lnSpc>
          <a:spcPct val="90000"/>
        </a:lnSpc>
        <a:spcBef>
          <a:spcPts val="425"/>
        </a:spcBef>
        <a:buFont typeface="Arial" panose="020B0604020202020204" pitchFamily="34" charset="0"/>
        <a:buChar char="•"/>
        <a:defRPr kumimoji="1" sz="1530" kern="1200">
          <a:solidFill>
            <a:schemeClr val="tx1"/>
          </a:solidFill>
          <a:latin typeface="+mn-lt"/>
          <a:ea typeface="+mn-ea"/>
          <a:cs typeface="+mn-cs"/>
        </a:defRPr>
      </a:lvl7pPr>
      <a:lvl8pPr marL="2916006" indent="-194401" algn="l" defTabSz="777601" rtl="0" eaLnBrk="1" latinLnBrk="0" hangingPunct="1">
        <a:lnSpc>
          <a:spcPct val="90000"/>
        </a:lnSpc>
        <a:spcBef>
          <a:spcPts val="425"/>
        </a:spcBef>
        <a:buFont typeface="Arial" panose="020B0604020202020204" pitchFamily="34" charset="0"/>
        <a:buChar char="•"/>
        <a:defRPr kumimoji="1" sz="1530" kern="1200">
          <a:solidFill>
            <a:schemeClr val="tx1"/>
          </a:solidFill>
          <a:latin typeface="+mn-lt"/>
          <a:ea typeface="+mn-ea"/>
          <a:cs typeface="+mn-cs"/>
        </a:defRPr>
      </a:lvl8pPr>
      <a:lvl9pPr marL="3304807" indent="-194401" algn="l" defTabSz="777601" rtl="0" eaLnBrk="1" latinLnBrk="0" hangingPunct="1">
        <a:lnSpc>
          <a:spcPct val="90000"/>
        </a:lnSpc>
        <a:spcBef>
          <a:spcPts val="425"/>
        </a:spcBef>
        <a:buFont typeface="Arial" panose="020B0604020202020204" pitchFamily="34" charset="0"/>
        <a:buChar char="•"/>
        <a:defRPr kumimoji="1" sz="1530" kern="1200">
          <a:solidFill>
            <a:schemeClr val="tx1"/>
          </a:solidFill>
          <a:latin typeface="+mn-lt"/>
          <a:ea typeface="+mn-ea"/>
          <a:cs typeface="+mn-cs"/>
        </a:defRPr>
      </a:lvl9pPr>
    </p:bodyStyle>
    <p:otherStyle>
      <a:defPPr>
        <a:defRPr lang="en-US"/>
      </a:defPPr>
      <a:lvl1pPr marL="0" algn="l" defTabSz="777601" rtl="0" eaLnBrk="1" latinLnBrk="0" hangingPunct="1">
        <a:defRPr kumimoji="1" sz="1530" kern="1200">
          <a:solidFill>
            <a:schemeClr val="tx1"/>
          </a:solidFill>
          <a:latin typeface="+mn-lt"/>
          <a:ea typeface="+mn-ea"/>
          <a:cs typeface="+mn-cs"/>
        </a:defRPr>
      </a:lvl1pPr>
      <a:lvl2pPr marL="388801" algn="l" defTabSz="777601" rtl="0" eaLnBrk="1" latinLnBrk="0" hangingPunct="1">
        <a:defRPr kumimoji="1" sz="1530" kern="1200">
          <a:solidFill>
            <a:schemeClr val="tx1"/>
          </a:solidFill>
          <a:latin typeface="+mn-lt"/>
          <a:ea typeface="+mn-ea"/>
          <a:cs typeface="+mn-cs"/>
        </a:defRPr>
      </a:lvl2pPr>
      <a:lvl3pPr marL="777601" algn="l" defTabSz="777601" rtl="0" eaLnBrk="1" latinLnBrk="0" hangingPunct="1">
        <a:defRPr kumimoji="1" sz="1530" kern="1200">
          <a:solidFill>
            <a:schemeClr val="tx1"/>
          </a:solidFill>
          <a:latin typeface="+mn-lt"/>
          <a:ea typeface="+mn-ea"/>
          <a:cs typeface="+mn-cs"/>
        </a:defRPr>
      </a:lvl3pPr>
      <a:lvl4pPr marL="1166402" algn="l" defTabSz="777601" rtl="0" eaLnBrk="1" latinLnBrk="0" hangingPunct="1">
        <a:defRPr kumimoji="1" sz="1530" kern="1200">
          <a:solidFill>
            <a:schemeClr val="tx1"/>
          </a:solidFill>
          <a:latin typeface="+mn-lt"/>
          <a:ea typeface="+mn-ea"/>
          <a:cs typeface="+mn-cs"/>
        </a:defRPr>
      </a:lvl4pPr>
      <a:lvl5pPr marL="1555203" algn="l" defTabSz="777601" rtl="0" eaLnBrk="1" latinLnBrk="0" hangingPunct="1">
        <a:defRPr kumimoji="1" sz="1530" kern="1200">
          <a:solidFill>
            <a:schemeClr val="tx1"/>
          </a:solidFill>
          <a:latin typeface="+mn-lt"/>
          <a:ea typeface="+mn-ea"/>
          <a:cs typeface="+mn-cs"/>
        </a:defRPr>
      </a:lvl5pPr>
      <a:lvl6pPr marL="1944004" algn="l" defTabSz="777601" rtl="0" eaLnBrk="1" latinLnBrk="0" hangingPunct="1">
        <a:defRPr kumimoji="1" sz="1530" kern="1200">
          <a:solidFill>
            <a:schemeClr val="tx1"/>
          </a:solidFill>
          <a:latin typeface="+mn-lt"/>
          <a:ea typeface="+mn-ea"/>
          <a:cs typeface="+mn-cs"/>
        </a:defRPr>
      </a:lvl6pPr>
      <a:lvl7pPr marL="2332804" algn="l" defTabSz="777601" rtl="0" eaLnBrk="1" latinLnBrk="0" hangingPunct="1">
        <a:defRPr kumimoji="1" sz="1530" kern="1200">
          <a:solidFill>
            <a:schemeClr val="tx1"/>
          </a:solidFill>
          <a:latin typeface="+mn-lt"/>
          <a:ea typeface="+mn-ea"/>
          <a:cs typeface="+mn-cs"/>
        </a:defRPr>
      </a:lvl7pPr>
      <a:lvl8pPr marL="2721606" algn="l" defTabSz="777601" rtl="0" eaLnBrk="1" latinLnBrk="0" hangingPunct="1">
        <a:defRPr kumimoji="1" sz="1530" kern="1200">
          <a:solidFill>
            <a:schemeClr val="tx1"/>
          </a:solidFill>
          <a:latin typeface="+mn-lt"/>
          <a:ea typeface="+mn-ea"/>
          <a:cs typeface="+mn-cs"/>
        </a:defRPr>
      </a:lvl8pPr>
      <a:lvl9pPr marL="3110406" algn="l" defTabSz="777601" rtl="0" eaLnBrk="1" latinLnBrk="0" hangingPunct="1">
        <a:defRPr kumimoji="1" sz="153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989" y="581027"/>
            <a:ext cx="6705600" cy="2108200"/>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534989" y="2903540"/>
            <a:ext cx="6705600" cy="6921500"/>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534988" y="10109201"/>
            <a:ext cx="1749425" cy="581025"/>
          </a:xfrm>
          <a:prstGeom prst="rect">
            <a:avLst/>
          </a:prstGeom>
        </p:spPr>
        <p:txBody>
          <a:bodyPr vert="horz" lIns="91440" tIns="45720" rIns="91440" bIns="45720" rtlCol="0" anchor="ctr"/>
          <a:lstStyle>
            <a:lvl1pPr algn="l" defTabSz="1019122" fontAlgn="auto">
              <a:spcBef>
                <a:spcPts val="0"/>
              </a:spcBef>
              <a:spcAft>
                <a:spcPts val="0"/>
              </a:spcAft>
              <a:defRPr sz="1020" smtClean="0">
                <a:solidFill>
                  <a:schemeClr val="tx1">
                    <a:tint val="75000"/>
                  </a:schemeClr>
                </a:solidFill>
                <a:latin typeface="+mn-lt"/>
                <a:ea typeface="+mn-ea"/>
              </a:defRPr>
            </a:lvl1pPr>
          </a:lstStyle>
          <a:p>
            <a:pPr>
              <a:defRPr/>
            </a:pPr>
            <a:fld id="{F884F0B2-B493-4BF7-8ECE-6909FFB28D80}" type="datetimeFigureOut">
              <a:rPr lang="en-US">
                <a:solidFill>
                  <a:prstClr val="black">
                    <a:tint val="75000"/>
                  </a:prstClr>
                </a:solidFill>
              </a:rPr>
              <a:pPr>
                <a:defRPr/>
              </a:pPr>
              <a:t>3/3/2021</a:t>
            </a:fld>
            <a:endParaRPr lang="en-US" dirty="0">
              <a:solidFill>
                <a:prstClr val="black">
                  <a:tint val="75000"/>
                </a:prstClr>
              </a:solidFill>
            </a:endParaRPr>
          </a:p>
        </p:txBody>
      </p:sp>
      <p:sp>
        <p:nvSpPr>
          <p:cNvPr id="5" name="Footer Placeholder 4"/>
          <p:cNvSpPr>
            <a:spLocks noGrp="1"/>
          </p:cNvSpPr>
          <p:nvPr>
            <p:ph type="ftr" sz="quarter" idx="3"/>
          </p:nvPr>
        </p:nvSpPr>
        <p:spPr>
          <a:xfrm>
            <a:off x="2574927" y="10109201"/>
            <a:ext cx="2625725" cy="581025"/>
          </a:xfrm>
          <a:prstGeom prst="rect">
            <a:avLst/>
          </a:prstGeom>
        </p:spPr>
        <p:txBody>
          <a:bodyPr vert="horz" lIns="91440" tIns="45720" rIns="91440" bIns="45720" rtlCol="0" anchor="ctr"/>
          <a:lstStyle>
            <a:lvl1pPr algn="ctr" defTabSz="1019122" fontAlgn="auto">
              <a:spcBef>
                <a:spcPts val="0"/>
              </a:spcBef>
              <a:spcAft>
                <a:spcPts val="0"/>
              </a:spcAft>
              <a:defRPr sz="1020" dirty="0">
                <a:solidFill>
                  <a:schemeClr val="tx1">
                    <a:tint val="75000"/>
                  </a:schemeClr>
                </a:solidFill>
                <a:latin typeface="+mn-lt"/>
                <a:ea typeface="+mn-ea"/>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4"/>
          </p:nvPr>
        </p:nvSpPr>
        <p:spPr>
          <a:xfrm>
            <a:off x="5491165" y="10109201"/>
            <a:ext cx="1749425" cy="581025"/>
          </a:xfrm>
          <a:prstGeom prst="rect">
            <a:avLst/>
          </a:prstGeom>
        </p:spPr>
        <p:txBody>
          <a:bodyPr vert="horz" lIns="91440" tIns="45720" rIns="91440" bIns="45720" rtlCol="0" anchor="ctr"/>
          <a:lstStyle>
            <a:lvl1pPr algn="r" defTabSz="1019122" fontAlgn="auto">
              <a:spcBef>
                <a:spcPts val="0"/>
              </a:spcBef>
              <a:spcAft>
                <a:spcPts val="0"/>
              </a:spcAft>
              <a:defRPr sz="1020" smtClean="0">
                <a:solidFill>
                  <a:schemeClr val="tx1">
                    <a:tint val="75000"/>
                  </a:schemeClr>
                </a:solidFill>
                <a:latin typeface="+mn-lt"/>
                <a:ea typeface="+mn-ea"/>
              </a:defRPr>
            </a:lvl1pPr>
          </a:lstStyle>
          <a:p>
            <a:pPr>
              <a:defRPr/>
            </a:pPr>
            <a:fld id="{E74A00B5-3BCE-4728-91D6-CDCA4B0AE929}"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3018526385"/>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 id="2147483701" r:id="rId12"/>
  </p:sldLayoutIdLst>
  <p:txStyles>
    <p:titleStyle>
      <a:lvl1pPr algn="l" defTabSz="776375" rtl="0" fontAlgn="base">
        <a:lnSpc>
          <a:spcPct val="90000"/>
        </a:lnSpc>
        <a:spcBef>
          <a:spcPct val="0"/>
        </a:spcBef>
        <a:spcAft>
          <a:spcPct val="0"/>
        </a:spcAft>
        <a:defRPr kumimoji="1" sz="3701" kern="1200">
          <a:solidFill>
            <a:schemeClr val="tx1"/>
          </a:solidFill>
          <a:latin typeface="+mj-lt"/>
          <a:ea typeface="+mj-ea"/>
          <a:cs typeface="+mj-cs"/>
        </a:defRPr>
      </a:lvl1pPr>
      <a:lvl2pPr algn="l" defTabSz="776375" rtl="0" fontAlgn="base">
        <a:lnSpc>
          <a:spcPct val="90000"/>
        </a:lnSpc>
        <a:spcBef>
          <a:spcPct val="0"/>
        </a:spcBef>
        <a:spcAft>
          <a:spcPct val="0"/>
        </a:spcAft>
        <a:defRPr kumimoji="1" sz="3701">
          <a:solidFill>
            <a:schemeClr val="tx1"/>
          </a:solidFill>
          <a:latin typeface="Calibri Light"/>
          <a:ea typeface="ＭＳ Ｐゴシック" pitchFamily="50" charset="-128"/>
        </a:defRPr>
      </a:lvl2pPr>
      <a:lvl3pPr algn="l" defTabSz="776375" rtl="0" fontAlgn="base">
        <a:lnSpc>
          <a:spcPct val="90000"/>
        </a:lnSpc>
        <a:spcBef>
          <a:spcPct val="0"/>
        </a:spcBef>
        <a:spcAft>
          <a:spcPct val="0"/>
        </a:spcAft>
        <a:defRPr kumimoji="1" sz="3701">
          <a:solidFill>
            <a:schemeClr val="tx1"/>
          </a:solidFill>
          <a:latin typeface="Calibri Light"/>
          <a:ea typeface="ＭＳ Ｐゴシック" pitchFamily="50" charset="-128"/>
        </a:defRPr>
      </a:lvl3pPr>
      <a:lvl4pPr algn="l" defTabSz="776375" rtl="0" fontAlgn="base">
        <a:lnSpc>
          <a:spcPct val="90000"/>
        </a:lnSpc>
        <a:spcBef>
          <a:spcPct val="0"/>
        </a:spcBef>
        <a:spcAft>
          <a:spcPct val="0"/>
        </a:spcAft>
        <a:defRPr kumimoji="1" sz="3701">
          <a:solidFill>
            <a:schemeClr val="tx1"/>
          </a:solidFill>
          <a:latin typeface="Calibri Light"/>
          <a:ea typeface="ＭＳ Ｐゴシック" pitchFamily="50" charset="-128"/>
        </a:defRPr>
      </a:lvl4pPr>
      <a:lvl5pPr algn="l" defTabSz="776375" rtl="0" fontAlgn="base">
        <a:lnSpc>
          <a:spcPct val="90000"/>
        </a:lnSpc>
        <a:spcBef>
          <a:spcPct val="0"/>
        </a:spcBef>
        <a:spcAft>
          <a:spcPct val="0"/>
        </a:spcAft>
        <a:defRPr kumimoji="1" sz="3701">
          <a:solidFill>
            <a:schemeClr val="tx1"/>
          </a:solidFill>
          <a:latin typeface="Calibri Light"/>
          <a:ea typeface="ＭＳ Ｐゴシック" pitchFamily="50" charset="-128"/>
        </a:defRPr>
      </a:lvl5pPr>
      <a:lvl6pPr marL="457251" algn="l" defTabSz="776375" rtl="0" fontAlgn="base">
        <a:lnSpc>
          <a:spcPct val="90000"/>
        </a:lnSpc>
        <a:spcBef>
          <a:spcPct val="0"/>
        </a:spcBef>
        <a:spcAft>
          <a:spcPct val="0"/>
        </a:spcAft>
        <a:defRPr kumimoji="1" sz="3701">
          <a:solidFill>
            <a:schemeClr val="tx1"/>
          </a:solidFill>
          <a:latin typeface="Calibri Light"/>
          <a:ea typeface="ＭＳ Ｐゴシック" pitchFamily="50" charset="-128"/>
        </a:defRPr>
      </a:lvl6pPr>
      <a:lvl7pPr marL="914502" algn="l" defTabSz="776375" rtl="0" fontAlgn="base">
        <a:lnSpc>
          <a:spcPct val="90000"/>
        </a:lnSpc>
        <a:spcBef>
          <a:spcPct val="0"/>
        </a:spcBef>
        <a:spcAft>
          <a:spcPct val="0"/>
        </a:spcAft>
        <a:defRPr kumimoji="1" sz="3701">
          <a:solidFill>
            <a:schemeClr val="tx1"/>
          </a:solidFill>
          <a:latin typeface="Calibri Light"/>
          <a:ea typeface="ＭＳ Ｐゴシック" pitchFamily="50" charset="-128"/>
        </a:defRPr>
      </a:lvl7pPr>
      <a:lvl8pPr marL="1371755" algn="l" defTabSz="776375" rtl="0" fontAlgn="base">
        <a:lnSpc>
          <a:spcPct val="90000"/>
        </a:lnSpc>
        <a:spcBef>
          <a:spcPct val="0"/>
        </a:spcBef>
        <a:spcAft>
          <a:spcPct val="0"/>
        </a:spcAft>
        <a:defRPr kumimoji="1" sz="3701">
          <a:solidFill>
            <a:schemeClr val="tx1"/>
          </a:solidFill>
          <a:latin typeface="Calibri Light"/>
          <a:ea typeface="ＭＳ Ｐゴシック" pitchFamily="50" charset="-128"/>
        </a:defRPr>
      </a:lvl8pPr>
      <a:lvl9pPr marL="1829006" algn="l" defTabSz="776375" rtl="0" fontAlgn="base">
        <a:lnSpc>
          <a:spcPct val="90000"/>
        </a:lnSpc>
        <a:spcBef>
          <a:spcPct val="0"/>
        </a:spcBef>
        <a:spcAft>
          <a:spcPct val="0"/>
        </a:spcAft>
        <a:defRPr kumimoji="1" sz="3701">
          <a:solidFill>
            <a:schemeClr val="tx1"/>
          </a:solidFill>
          <a:latin typeface="Calibri Light"/>
          <a:ea typeface="ＭＳ Ｐゴシック" pitchFamily="50" charset="-128"/>
        </a:defRPr>
      </a:lvl9pPr>
    </p:titleStyle>
    <p:bodyStyle>
      <a:lvl1pPr marL="193697" indent="-193697" algn="l" defTabSz="776375" rtl="0" fontAlgn="base">
        <a:lnSpc>
          <a:spcPct val="90000"/>
        </a:lnSpc>
        <a:spcBef>
          <a:spcPts val="850"/>
        </a:spcBef>
        <a:spcAft>
          <a:spcPct val="0"/>
        </a:spcAft>
        <a:buFont typeface="Arial" pitchFamily="34" charset="0"/>
        <a:buChar char="•"/>
        <a:defRPr kumimoji="1" sz="2301" kern="1200">
          <a:solidFill>
            <a:schemeClr val="tx1"/>
          </a:solidFill>
          <a:latin typeface="+mn-lt"/>
          <a:ea typeface="+mn-ea"/>
          <a:cs typeface="+mn-cs"/>
        </a:defRPr>
      </a:lvl1pPr>
      <a:lvl2pPr marL="582678" indent="-193697" algn="l" defTabSz="776375" rtl="0" fontAlgn="base">
        <a:lnSpc>
          <a:spcPct val="90000"/>
        </a:lnSpc>
        <a:spcBef>
          <a:spcPts val="425"/>
        </a:spcBef>
        <a:spcAft>
          <a:spcPct val="0"/>
        </a:spcAft>
        <a:buFont typeface="Arial" pitchFamily="34" charset="0"/>
        <a:buChar char="•"/>
        <a:defRPr kumimoji="1" sz="2000" kern="1200">
          <a:solidFill>
            <a:schemeClr val="tx1"/>
          </a:solidFill>
          <a:latin typeface="+mn-lt"/>
          <a:ea typeface="+mn-ea"/>
          <a:cs typeface="+mn-cs"/>
        </a:defRPr>
      </a:lvl2pPr>
      <a:lvl3pPr marL="971658" indent="-193697" algn="l" defTabSz="776375" rtl="0" fontAlgn="base">
        <a:lnSpc>
          <a:spcPct val="90000"/>
        </a:lnSpc>
        <a:spcBef>
          <a:spcPts val="425"/>
        </a:spcBef>
        <a:spcAft>
          <a:spcPct val="0"/>
        </a:spcAft>
        <a:buFont typeface="Arial" pitchFamily="34" charset="0"/>
        <a:buChar char="•"/>
        <a:defRPr kumimoji="1" sz="1700" kern="1200">
          <a:solidFill>
            <a:schemeClr val="tx1"/>
          </a:solidFill>
          <a:latin typeface="+mn-lt"/>
          <a:ea typeface="+mn-ea"/>
          <a:cs typeface="+mn-cs"/>
        </a:defRPr>
      </a:lvl3pPr>
      <a:lvl4pPr marL="1360642" indent="-193697" algn="l" defTabSz="776375" rtl="0" fontAlgn="base">
        <a:lnSpc>
          <a:spcPct val="90000"/>
        </a:lnSpc>
        <a:spcBef>
          <a:spcPts val="425"/>
        </a:spcBef>
        <a:spcAft>
          <a:spcPct val="0"/>
        </a:spcAft>
        <a:buFont typeface="Arial" pitchFamily="34" charset="0"/>
        <a:buChar char="•"/>
        <a:defRPr kumimoji="1" sz="1500" kern="1200">
          <a:solidFill>
            <a:schemeClr val="tx1"/>
          </a:solidFill>
          <a:latin typeface="+mn-lt"/>
          <a:ea typeface="+mn-ea"/>
          <a:cs typeface="+mn-cs"/>
        </a:defRPr>
      </a:lvl4pPr>
      <a:lvl5pPr marL="1748035" indent="-193697" algn="l" defTabSz="776375" rtl="0" fontAlgn="base">
        <a:lnSpc>
          <a:spcPct val="90000"/>
        </a:lnSpc>
        <a:spcBef>
          <a:spcPts val="425"/>
        </a:spcBef>
        <a:spcAft>
          <a:spcPct val="0"/>
        </a:spcAft>
        <a:buFont typeface="Arial" pitchFamily="34" charset="0"/>
        <a:buChar char="•"/>
        <a:defRPr kumimoji="1" sz="1500" kern="1200">
          <a:solidFill>
            <a:schemeClr val="tx1"/>
          </a:solidFill>
          <a:latin typeface="+mn-lt"/>
          <a:ea typeface="+mn-ea"/>
          <a:cs typeface="+mn-cs"/>
        </a:defRPr>
      </a:lvl5pPr>
      <a:lvl6pPr marL="2138404" indent="-194401" algn="l" defTabSz="777601" rtl="0" eaLnBrk="1" latinLnBrk="0" hangingPunct="1">
        <a:lnSpc>
          <a:spcPct val="90000"/>
        </a:lnSpc>
        <a:spcBef>
          <a:spcPts val="425"/>
        </a:spcBef>
        <a:buFont typeface="Arial" panose="020B0604020202020204" pitchFamily="34" charset="0"/>
        <a:buChar char="•"/>
        <a:defRPr kumimoji="1" sz="1530" kern="1200">
          <a:solidFill>
            <a:schemeClr val="tx1"/>
          </a:solidFill>
          <a:latin typeface="+mn-lt"/>
          <a:ea typeface="+mn-ea"/>
          <a:cs typeface="+mn-cs"/>
        </a:defRPr>
      </a:lvl6pPr>
      <a:lvl7pPr marL="2527206" indent="-194401" algn="l" defTabSz="777601" rtl="0" eaLnBrk="1" latinLnBrk="0" hangingPunct="1">
        <a:lnSpc>
          <a:spcPct val="90000"/>
        </a:lnSpc>
        <a:spcBef>
          <a:spcPts val="425"/>
        </a:spcBef>
        <a:buFont typeface="Arial" panose="020B0604020202020204" pitchFamily="34" charset="0"/>
        <a:buChar char="•"/>
        <a:defRPr kumimoji="1" sz="1530" kern="1200">
          <a:solidFill>
            <a:schemeClr val="tx1"/>
          </a:solidFill>
          <a:latin typeface="+mn-lt"/>
          <a:ea typeface="+mn-ea"/>
          <a:cs typeface="+mn-cs"/>
        </a:defRPr>
      </a:lvl7pPr>
      <a:lvl8pPr marL="2916006" indent="-194401" algn="l" defTabSz="777601" rtl="0" eaLnBrk="1" latinLnBrk="0" hangingPunct="1">
        <a:lnSpc>
          <a:spcPct val="90000"/>
        </a:lnSpc>
        <a:spcBef>
          <a:spcPts val="425"/>
        </a:spcBef>
        <a:buFont typeface="Arial" panose="020B0604020202020204" pitchFamily="34" charset="0"/>
        <a:buChar char="•"/>
        <a:defRPr kumimoji="1" sz="1530" kern="1200">
          <a:solidFill>
            <a:schemeClr val="tx1"/>
          </a:solidFill>
          <a:latin typeface="+mn-lt"/>
          <a:ea typeface="+mn-ea"/>
          <a:cs typeface="+mn-cs"/>
        </a:defRPr>
      </a:lvl8pPr>
      <a:lvl9pPr marL="3304807" indent="-194401" algn="l" defTabSz="777601" rtl="0" eaLnBrk="1" latinLnBrk="0" hangingPunct="1">
        <a:lnSpc>
          <a:spcPct val="90000"/>
        </a:lnSpc>
        <a:spcBef>
          <a:spcPts val="425"/>
        </a:spcBef>
        <a:buFont typeface="Arial" panose="020B0604020202020204" pitchFamily="34" charset="0"/>
        <a:buChar char="•"/>
        <a:defRPr kumimoji="1" sz="1530" kern="1200">
          <a:solidFill>
            <a:schemeClr val="tx1"/>
          </a:solidFill>
          <a:latin typeface="+mn-lt"/>
          <a:ea typeface="+mn-ea"/>
          <a:cs typeface="+mn-cs"/>
        </a:defRPr>
      </a:lvl9pPr>
    </p:bodyStyle>
    <p:otherStyle>
      <a:defPPr>
        <a:defRPr lang="en-US"/>
      </a:defPPr>
      <a:lvl1pPr marL="0" algn="l" defTabSz="777601" rtl="0" eaLnBrk="1" latinLnBrk="0" hangingPunct="1">
        <a:defRPr kumimoji="1" sz="1530" kern="1200">
          <a:solidFill>
            <a:schemeClr val="tx1"/>
          </a:solidFill>
          <a:latin typeface="+mn-lt"/>
          <a:ea typeface="+mn-ea"/>
          <a:cs typeface="+mn-cs"/>
        </a:defRPr>
      </a:lvl1pPr>
      <a:lvl2pPr marL="388801" algn="l" defTabSz="777601" rtl="0" eaLnBrk="1" latinLnBrk="0" hangingPunct="1">
        <a:defRPr kumimoji="1" sz="1530" kern="1200">
          <a:solidFill>
            <a:schemeClr val="tx1"/>
          </a:solidFill>
          <a:latin typeface="+mn-lt"/>
          <a:ea typeface="+mn-ea"/>
          <a:cs typeface="+mn-cs"/>
        </a:defRPr>
      </a:lvl2pPr>
      <a:lvl3pPr marL="777601" algn="l" defTabSz="777601" rtl="0" eaLnBrk="1" latinLnBrk="0" hangingPunct="1">
        <a:defRPr kumimoji="1" sz="1530" kern="1200">
          <a:solidFill>
            <a:schemeClr val="tx1"/>
          </a:solidFill>
          <a:latin typeface="+mn-lt"/>
          <a:ea typeface="+mn-ea"/>
          <a:cs typeface="+mn-cs"/>
        </a:defRPr>
      </a:lvl3pPr>
      <a:lvl4pPr marL="1166402" algn="l" defTabSz="777601" rtl="0" eaLnBrk="1" latinLnBrk="0" hangingPunct="1">
        <a:defRPr kumimoji="1" sz="1530" kern="1200">
          <a:solidFill>
            <a:schemeClr val="tx1"/>
          </a:solidFill>
          <a:latin typeface="+mn-lt"/>
          <a:ea typeface="+mn-ea"/>
          <a:cs typeface="+mn-cs"/>
        </a:defRPr>
      </a:lvl4pPr>
      <a:lvl5pPr marL="1555203" algn="l" defTabSz="777601" rtl="0" eaLnBrk="1" latinLnBrk="0" hangingPunct="1">
        <a:defRPr kumimoji="1" sz="1530" kern="1200">
          <a:solidFill>
            <a:schemeClr val="tx1"/>
          </a:solidFill>
          <a:latin typeface="+mn-lt"/>
          <a:ea typeface="+mn-ea"/>
          <a:cs typeface="+mn-cs"/>
        </a:defRPr>
      </a:lvl5pPr>
      <a:lvl6pPr marL="1944004" algn="l" defTabSz="777601" rtl="0" eaLnBrk="1" latinLnBrk="0" hangingPunct="1">
        <a:defRPr kumimoji="1" sz="1530" kern="1200">
          <a:solidFill>
            <a:schemeClr val="tx1"/>
          </a:solidFill>
          <a:latin typeface="+mn-lt"/>
          <a:ea typeface="+mn-ea"/>
          <a:cs typeface="+mn-cs"/>
        </a:defRPr>
      </a:lvl6pPr>
      <a:lvl7pPr marL="2332804" algn="l" defTabSz="777601" rtl="0" eaLnBrk="1" latinLnBrk="0" hangingPunct="1">
        <a:defRPr kumimoji="1" sz="1530" kern="1200">
          <a:solidFill>
            <a:schemeClr val="tx1"/>
          </a:solidFill>
          <a:latin typeface="+mn-lt"/>
          <a:ea typeface="+mn-ea"/>
          <a:cs typeface="+mn-cs"/>
        </a:defRPr>
      </a:lvl7pPr>
      <a:lvl8pPr marL="2721606" algn="l" defTabSz="777601" rtl="0" eaLnBrk="1" latinLnBrk="0" hangingPunct="1">
        <a:defRPr kumimoji="1" sz="1530" kern="1200">
          <a:solidFill>
            <a:schemeClr val="tx1"/>
          </a:solidFill>
          <a:latin typeface="+mn-lt"/>
          <a:ea typeface="+mn-ea"/>
          <a:cs typeface="+mn-cs"/>
        </a:defRPr>
      </a:lvl8pPr>
      <a:lvl9pPr marL="3110406" algn="l" defTabSz="777601" rtl="0" eaLnBrk="1" latinLnBrk="0" hangingPunct="1">
        <a:defRPr kumimoji="1" sz="153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s>
</file>

<file path=ppt/slides/_rels/slide3.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image" Target="../media/image10.em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正方形/長方形 1"/>
          <p:cNvSpPr/>
          <p:nvPr/>
        </p:nvSpPr>
        <p:spPr>
          <a:xfrm>
            <a:off x="2" y="1"/>
            <a:ext cx="7775575" cy="1090771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prstClr val="white"/>
              </a:solidFill>
            </a:endParaRPr>
          </a:p>
        </p:txBody>
      </p:sp>
      <p:sp>
        <p:nvSpPr>
          <p:cNvPr id="3" name="正方形/長方形 2"/>
          <p:cNvSpPr/>
          <p:nvPr/>
        </p:nvSpPr>
        <p:spPr>
          <a:xfrm>
            <a:off x="107951" y="107951"/>
            <a:ext cx="7559675" cy="10691813"/>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prstClr val="white"/>
              </a:solidFill>
            </a:endParaRPr>
          </a:p>
        </p:txBody>
      </p:sp>
      <p:sp>
        <p:nvSpPr>
          <p:cNvPr id="4" name="正方形/長方形 3"/>
          <p:cNvSpPr/>
          <p:nvPr/>
        </p:nvSpPr>
        <p:spPr>
          <a:xfrm>
            <a:off x="179388" y="179391"/>
            <a:ext cx="7416800" cy="10548936"/>
          </a:xfrm>
          <a:prstGeom prst="rect">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prstClr val="white"/>
              </a:solidFill>
            </a:endParaRPr>
          </a:p>
        </p:txBody>
      </p:sp>
      <p:sp>
        <p:nvSpPr>
          <p:cNvPr id="21" name="PubRRectCallout"/>
          <p:cNvSpPr>
            <a:spLocks noEditPoints="1" noChangeArrowheads="1"/>
          </p:cNvSpPr>
          <p:nvPr/>
        </p:nvSpPr>
        <p:spPr bwMode="auto">
          <a:xfrm>
            <a:off x="-3735389" y="509589"/>
            <a:ext cx="2930524" cy="742950"/>
          </a:xfrm>
          <a:prstGeom prst="wedgeRectCallout">
            <a:avLst>
              <a:gd name="adj1" fmla="val 72473"/>
              <a:gd name="adj2" fmla="val 56804"/>
            </a:avLst>
          </a:prstGeom>
          <a:solidFill>
            <a:schemeClr val="bg1"/>
          </a:solidFill>
          <a:ln w="25400">
            <a:solidFill>
              <a:schemeClr val="tx1"/>
            </a:solidFill>
            <a:miter lim="800000"/>
            <a:headEnd/>
            <a:tailEnd/>
          </a:ln>
          <a:effectLst>
            <a:outerShdw dist="107763" dir="2700000" algn="ctr" rotWithShape="0">
              <a:srgbClr val="808080"/>
            </a:outerShdw>
          </a:effectLst>
        </p:spPr>
        <p:txBody>
          <a:bodyPr/>
          <a:lstStyle/>
          <a:p>
            <a:pPr defTabSz="1017702" fontAlgn="base">
              <a:spcBef>
                <a:spcPct val="0"/>
              </a:spcBef>
              <a:spcAft>
                <a:spcPct val="0"/>
              </a:spcAft>
            </a:pPr>
            <a:r>
              <a:rPr lang="ja-JP" altLang="en-US" sz="1800" dirty="0">
                <a:solidFill>
                  <a:prstClr val="black"/>
                </a:solidFill>
                <a:latin typeface="Meiryo UI" panose="020B0604030504040204" pitchFamily="50" charset="-128"/>
                <a:ea typeface="Meiryo UI" panose="020B0604030504040204" pitchFamily="50" charset="-128"/>
              </a:rPr>
              <a:t>テンプレートのサイズは黒の枠で作成しています。</a:t>
            </a:r>
          </a:p>
        </p:txBody>
      </p:sp>
      <p:sp>
        <p:nvSpPr>
          <p:cNvPr id="23" name="PubRRectCallout"/>
          <p:cNvSpPr>
            <a:spLocks noEditPoints="1" noChangeArrowheads="1"/>
          </p:cNvSpPr>
          <p:nvPr/>
        </p:nvSpPr>
        <p:spPr bwMode="auto">
          <a:xfrm>
            <a:off x="-3735389" y="1693070"/>
            <a:ext cx="2998788" cy="1799430"/>
          </a:xfrm>
          <a:prstGeom prst="wedgeRectCallout">
            <a:avLst>
              <a:gd name="adj1" fmla="val 75629"/>
              <a:gd name="adj2" fmla="val 27769"/>
            </a:avLst>
          </a:prstGeom>
          <a:solidFill>
            <a:schemeClr val="bg1"/>
          </a:solidFill>
          <a:ln w="25400">
            <a:solidFill>
              <a:srgbClr val="FF0000"/>
            </a:solidFill>
            <a:miter lim="800000"/>
            <a:headEnd/>
            <a:tailEnd/>
          </a:ln>
          <a:effectLst>
            <a:outerShdw dist="107763" dir="2700000" algn="ctr" rotWithShape="0">
              <a:srgbClr val="FF0000"/>
            </a:outerShdw>
          </a:effectLst>
        </p:spPr>
        <p:txBody>
          <a:bodyPr/>
          <a:lstStyle/>
          <a:p>
            <a:pPr defTabSz="1017702" fontAlgn="base">
              <a:spcBef>
                <a:spcPct val="0"/>
              </a:spcBef>
              <a:spcAft>
                <a:spcPct val="0"/>
              </a:spcAft>
            </a:pPr>
            <a:r>
              <a:rPr lang="en-US" altLang="ja-JP" sz="1800" dirty="0">
                <a:solidFill>
                  <a:srgbClr val="FF0000"/>
                </a:solidFill>
                <a:latin typeface="Meiryo UI" panose="020B0604030504040204" pitchFamily="50" charset="-128"/>
                <a:ea typeface="Meiryo UI" panose="020B0604030504040204" pitchFamily="50" charset="-128"/>
              </a:rPr>
              <a:t>【</a:t>
            </a:r>
            <a:r>
              <a:rPr lang="ja-JP" altLang="en-US" sz="1800" dirty="0">
                <a:solidFill>
                  <a:srgbClr val="FF0000"/>
                </a:solidFill>
                <a:latin typeface="Meiryo UI" panose="020B0604030504040204" pitchFamily="50" charset="-128"/>
                <a:ea typeface="Meiryo UI" panose="020B0604030504040204" pitchFamily="50" charset="-128"/>
              </a:rPr>
              <a:t>仕上がりイメージライン</a:t>
            </a:r>
            <a:r>
              <a:rPr lang="en-US" altLang="ja-JP" sz="1800" dirty="0">
                <a:solidFill>
                  <a:srgbClr val="FF0000"/>
                </a:solidFill>
                <a:latin typeface="Meiryo UI" panose="020B0604030504040204" pitchFamily="50" charset="-128"/>
                <a:ea typeface="Meiryo UI" panose="020B0604030504040204" pitchFamily="50" charset="-128"/>
              </a:rPr>
              <a:t>1】</a:t>
            </a:r>
          </a:p>
          <a:p>
            <a:pPr defTabSz="1017702" fontAlgn="base">
              <a:spcBef>
                <a:spcPct val="0"/>
              </a:spcBef>
              <a:spcAft>
                <a:spcPct val="0"/>
              </a:spcAft>
            </a:pPr>
            <a:r>
              <a:rPr lang="ja-JP" altLang="en-US" sz="1800" dirty="0">
                <a:solidFill>
                  <a:srgbClr val="FF0000"/>
                </a:solidFill>
                <a:latin typeface="Meiryo UI" panose="020B0604030504040204" pitchFamily="50" charset="-128"/>
                <a:ea typeface="Meiryo UI" panose="020B0604030504040204" pitchFamily="50" charset="-128"/>
              </a:rPr>
              <a:t>印刷物の仕上がりサイズは</a:t>
            </a:r>
            <a:endParaRPr lang="en-US" altLang="ja-JP" sz="1800" dirty="0">
              <a:solidFill>
                <a:srgbClr val="FF0000"/>
              </a:solidFill>
              <a:latin typeface="Meiryo UI" panose="020B0604030504040204" pitchFamily="50" charset="-128"/>
              <a:ea typeface="Meiryo UI" panose="020B0604030504040204" pitchFamily="50" charset="-128"/>
            </a:endParaRPr>
          </a:p>
          <a:p>
            <a:pPr defTabSz="1017702" fontAlgn="base">
              <a:spcBef>
                <a:spcPct val="0"/>
              </a:spcBef>
              <a:spcAft>
                <a:spcPct val="0"/>
              </a:spcAft>
            </a:pPr>
            <a:r>
              <a:rPr lang="ja-JP" altLang="en-US" sz="1800" dirty="0">
                <a:solidFill>
                  <a:srgbClr val="FF0000"/>
                </a:solidFill>
                <a:latin typeface="Meiryo UI" panose="020B0604030504040204" pitchFamily="50" charset="-128"/>
                <a:ea typeface="Meiryo UI" panose="020B0604030504040204" pitchFamily="50" charset="-128"/>
              </a:rPr>
              <a:t>赤の枠で作成します。</a:t>
            </a:r>
            <a:endParaRPr lang="en-US" altLang="ja-JP" sz="1800" dirty="0">
              <a:solidFill>
                <a:srgbClr val="FF0000"/>
              </a:solidFill>
              <a:latin typeface="Meiryo UI" panose="020B0604030504040204" pitchFamily="50" charset="-128"/>
              <a:ea typeface="Meiryo UI" panose="020B0604030504040204" pitchFamily="50" charset="-128"/>
            </a:endParaRPr>
          </a:p>
          <a:p>
            <a:pPr defTabSz="1017702" fontAlgn="base">
              <a:spcBef>
                <a:spcPct val="0"/>
              </a:spcBef>
              <a:spcAft>
                <a:spcPct val="0"/>
              </a:spcAft>
            </a:pPr>
            <a:r>
              <a:rPr lang="ja-JP" altLang="en-US" sz="1800" dirty="0">
                <a:solidFill>
                  <a:srgbClr val="FF0000"/>
                </a:solidFill>
                <a:latin typeface="Meiryo UI" panose="020B0604030504040204" pitchFamily="50" charset="-128"/>
                <a:ea typeface="Meiryo UI" panose="020B0604030504040204" pitchFamily="50" charset="-128"/>
              </a:rPr>
              <a:t>フチなしで印刷したい場合は黒の枠まで塗り足しを付けてください。</a:t>
            </a:r>
          </a:p>
        </p:txBody>
      </p:sp>
      <p:sp>
        <p:nvSpPr>
          <p:cNvPr id="24" name="PubRRectCallout"/>
          <p:cNvSpPr>
            <a:spLocks noEditPoints="1" noChangeArrowheads="1"/>
          </p:cNvSpPr>
          <p:nvPr/>
        </p:nvSpPr>
        <p:spPr bwMode="auto">
          <a:xfrm>
            <a:off x="-3735389" y="3933031"/>
            <a:ext cx="3087688" cy="1387475"/>
          </a:xfrm>
          <a:prstGeom prst="wedgeRectCallout">
            <a:avLst>
              <a:gd name="adj1" fmla="val 74605"/>
              <a:gd name="adj2" fmla="val -12882"/>
            </a:avLst>
          </a:prstGeom>
          <a:solidFill>
            <a:schemeClr val="bg1"/>
          </a:solidFill>
          <a:ln w="25400">
            <a:solidFill>
              <a:srgbClr val="0070C0"/>
            </a:solidFill>
            <a:miter lim="800000"/>
            <a:headEnd/>
            <a:tailEnd/>
          </a:ln>
          <a:effectLst>
            <a:outerShdw dist="107763" dir="2700000" algn="ctr" rotWithShape="0">
              <a:srgbClr val="0070C0"/>
            </a:outerShdw>
          </a:effectLst>
        </p:spPr>
        <p:txBody>
          <a:bodyPr/>
          <a:lstStyle/>
          <a:p>
            <a:pPr defTabSz="1017702" fontAlgn="base">
              <a:spcBef>
                <a:spcPct val="0"/>
              </a:spcBef>
              <a:spcAft>
                <a:spcPct val="0"/>
              </a:spcAft>
            </a:pPr>
            <a:r>
              <a:rPr lang="en-US" altLang="ja-JP" sz="1800" dirty="0">
                <a:solidFill>
                  <a:srgbClr val="0070C0"/>
                </a:solidFill>
                <a:latin typeface="Meiryo UI" panose="020B0604030504040204" pitchFamily="50" charset="-128"/>
                <a:ea typeface="Meiryo UI" panose="020B0604030504040204" pitchFamily="50" charset="-128"/>
              </a:rPr>
              <a:t>【</a:t>
            </a:r>
            <a:r>
              <a:rPr lang="ja-JP" altLang="en-US" sz="1800" dirty="0">
                <a:solidFill>
                  <a:srgbClr val="0070C0"/>
                </a:solidFill>
                <a:latin typeface="Meiryo UI" panose="020B0604030504040204" pitchFamily="50" charset="-128"/>
                <a:ea typeface="Meiryo UI" panose="020B0604030504040204" pitchFamily="50" charset="-128"/>
              </a:rPr>
              <a:t>仕上がりイメージライン</a:t>
            </a:r>
            <a:r>
              <a:rPr lang="en-US" altLang="ja-JP" sz="1800" dirty="0">
                <a:solidFill>
                  <a:srgbClr val="0070C0"/>
                </a:solidFill>
                <a:latin typeface="Meiryo UI" panose="020B0604030504040204" pitchFamily="50" charset="-128"/>
                <a:ea typeface="Meiryo UI" panose="020B0604030504040204" pitchFamily="50" charset="-128"/>
              </a:rPr>
              <a:t>2】</a:t>
            </a:r>
          </a:p>
          <a:p>
            <a:pPr defTabSz="1017702" fontAlgn="base">
              <a:spcBef>
                <a:spcPct val="0"/>
              </a:spcBef>
              <a:spcAft>
                <a:spcPct val="0"/>
              </a:spcAft>
            </a:pPr>
            <a:r>
              <a:rPr lang="ja-JP" altLang="en-US" sz="1800" dirty="0">
                <a:solidFill>
                  <a:srgbClr val="0070C0"/>
                </a:solidFill>
                <a:latin typeface="Meiryo UI" panose="020B0604030504040204" pitchFamily="50" charset="-128"/>
                <a:ea typeface="Meiryo UI" panose="020B0604030504040204" pitchFamily="50" charset="-128"/>
              </a:rPr>
              <a:t>文字・イラスト・写真の絵柄等、</a:t>
            </a:r>
            <a:endParaRPr lang="en-US" altLang="ja-JP" sz="1800" dirty="0">
              <a:solidFill>
                <a:srgbClr val="0070C0"/>
              </a:solidFill>
              <a:latin typeface="Meiryo UI" panose="020B0604030504040204" pitchFamily="50" charset="-128"/>
              <a:ea typeface="Meiryo UI" panose="020B0604030504040204" pitchFamily="50" charset="-128"/>
            </a:endParaRPr>
          </a:p>
          <a:p>
            <a:pPr defTabSz="1017702" fontAlgn="base">
              <a:spcBef>
                <a:spcPct val="0"/>
              </a:spcBef>
              <a:spcAft>
                <a:spcPct val="0"/>
              </a:spcAft>
            </a:pPr>
            <a:r>
              <a:rPr lang="ja-JP" altLang="en-US" sz="1800" dirty="0">
                <a:solidFill>
                  <a:srgbClr val="0070C0"/>
                </a:solidFill>
                <a:latin typeface="Meiryo UI" panose="020B0604030504040204" pitchFamily="50" charset="-128"/>
                <a:ea typeface="Meiryo UI" panose="020B0604030504040204" pitchFamily="50" charset="-128"/>
              </a:rPr>
              <a:t>仕上がりで切れてはいけない部分は青の枠の中に収めてください。</a:t>
            </a:r>
          </a:p>
        </p:txBody>
      </p:sp>
      <p:sp>
        <p:nvSpPr>
          <p:cNvPr id="5" name="正方形/長方形 4"/>
          <p:cNvSpPr/>
          <p:nvPr/>
        </p:nvSpPr>
        <p:spPr>
          <a:xfrm>
            <a:off x="350839" y="371478"/>
            <a:ext cx="7073899" cy="1184275"/>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1017702" fontAlgn="base">
              <a:spcBef>
                <a:spcPct val="0"/>
              </a:spcBef>
              <a:spcAft>
                <a:spcPct val="0"/>
              </a:spcAft>
            </a:pPr>
            <a:r>
              <a:rPr lang="ja-JP" altLang="en-US" sz="2400" b="1" dirty="0">
                <a:solidFill>
                  <a:srgbClr val="404040"/>
                </a:solidFill>
                <a:latin typeface="Meiryo UI" panose="020B0604030504040204" pitchFamily="50" charset="-128"/>
                <a:ea typeface="Meiryo UI" panose="020B0604030504040204" pitchFamily="50" charset="-128"/>
              </a:rPr>
              <a:t>このテンプレートは</a:t>
            </a:r>
            <a:r>
              <a:rPr lang="en-US" altLang="ja-JP" sz="2400" b="1" dirty="0">
                <a:solidFill>
                  <a:srgbClr val="404040"/>
                </a:solidFill>
                <a:latin typeface="Meiryo UI" panose="020B0604030504040204" pitchFamily="50" charset="-128"/>
                <a:ea typeface="Meiryo UI" panose="020B0604030504040204" pitchFamily="50" charset="-128"/>
              </a:rPr>
              <a:t>A4</a:t>
            </a:r>
            <a:r>
              <a:rPr lang="ja-JP" altLang="en-US" sz="2400" b="1" dirty="0">
                <a:solidFill>
                  <a:srgbClr val="404040"/>
                </a:solidFill>
                <a:latin typeface="Meiryo UI" panose="020B0604030504040204" pitchFamily="50" charset="-128"/>
                <a:ea typeface="Meiryo UI" panose="020B0604030504040204" pitchFamily="50" charset="-128"/>
              </a:rPr>
              <a:t>サイズ</a:t>
            </a:r>
            <a:r>
              <a:rPr lang="en-US" altLang="ja-JP" sz="2400" b="1" dirty="0">
                <a:solidFill>
                  <a:srgbClr val="404040"/>
                </a:solidFill>
                <a:latin typeface="Meiryo UI" panose="020B0604030504040204" pitchFamily="50" charset="-128"/>
                <a:ea typeface="Meiryo UI" panose="020B0604030504040204" pitchFamily="50" charset="-128"/>
              </a:rPr>
              <a:t>(297</a:t>
            </a:r>
            <a:r>
              <a:rPr lang="ja-JP" altLang="en-US" sz="2400" b="1" dirty="0">
                <a:solidFill>
                  <a:srgbClr val="404040"/>
                </a:solidFill>
                <a:latin typeface="Meiryo UI" panose="020B0604030504040204" pitchFamily="50" charset="-128"/>
                <a:ea typeface="Meiryo UI" panose="020B0604030504040204" pitchFamily="50" charset="-128"/>
              </a:rPr>
              <a:t>㎜</a:t>
            </a:r>
            <a:r>
              <a:rPr lang="en-US" altLang="ja-JP" sz="2400" b="1" dirty="0">
                <a:solidFill>
                  <a:srgbClr val="404040"/>
                </a:solidFill>
                <a:latin typeface="Meiryo UI" panose="020B0604030504040204" pitchFamily="50" charset="-128"/>
                <a:ea typeface="Meiryo UI" panose="020B0604030504040204" pitchFamily="50" charset="-128"/>
              </a:rPr>
              <a:t>×210</a:t>
            </a:r>
            <a:r>
              <a:rPr lang="ja-JP" altLang="en-US" sz="2400" b="1" dirty="0">
                <a:solidFill>
                  <a:srgbClr val="404040"/>
                </a:solidFill>
                <a:latin typeface="Meiryo UI" panose="020B0604030504040204" pitchFamily="50" charset="-128"/>
                <a:ea typeface="Meiryo UI" panose="020B0604030504040204" pitchFamily="50" charset="-128"/>
              </a:rPr>
              <a:t>㎜）の</a:t>
            </a:r>
            <a:endParaRPr lang="en-US" altLang="ja-JP" sz="2400" b="1" dirty="0">
              <a:solidFill>
                <a:srgbClr val="404040"/>
              </a:solidFill>
              <a:latin typeface="Meiryo UI" panose="020B0604030504040204" pitchFamily="50" charset="-128"/>
              <a:ea typeface="Meiryo UI" panose="020B0604030504040204" pitchFamily="50" charset="-128"/>
            </a:endParaRPr>
          </a:p>
          <a:p>
            <a:pPr algn="ctr" defTabSz="1017702" fontAlgn="base">
              <a:spcBef>
                <a:spcPct val="0"/>
              </a:spcBef>
              <a:spcAft>
                <a:spcPct val="0"/>
              </a:spcAft>
            </a:pPr>
            <a:r>
              <a:rPr lang="ja-JP" altLang="en-US" sz="2400" b="1" dirty="0">
                <a:solidFill>
                  <a:srgbClr val="404040"/>
                </a:solidFill>
                <a:latin typeface="Meiryo UI" panose="020B0604030504040204" pitchFamily="50" charset="-128"/>
                <a:ea typeface="Meiryo UI" panose="020B0604030504040204" pitchFamily="50" charset="-128"/>
              </a:rPr>
              <a:t>チラシ用のテンプレートです。</a:t>
            </a:r>
          </a:p>
        </p:txBody>
      </p:sp>
      <p:sp>
        <p:nvSpPr>
          <p:cNvPr id="12" name="テキスト ボックス 11">
            <a:extLst>
              <a:ext uri="{FF2B5EF4-FFF2-40B4-BE49-F238E27FC236}">
                <a16:creationId xmlns:a16="http://schemas.microsoft.com/office/drawing/2014/main" xmlns="" id="{3DAF6E2C-CB1A-4208-A94A-A7F179EF752A}"/>
              </a:ext>
            </a:extLst>
          </p:cNvPr>
          <p:cNvSpPr txBox="1"/>
          <p:nvPr/>
        </p:nvSpPr>
        <p:spPr>
          <a:xfrm>
            <a:off x="827088" y="1919292"/>
            <a:ext cx="6121400" cy="1970086"/>
          </a:xfrm>
          <a:prstGeom prst="roundRect">
            <a:avLst/>
          </a:prstGeom>
          <a:solidFill>
            <a:schemeClr val="bg1"/>
          </a:solidFill>
          <a:ln w="38100">
            <a:solidFill>
              <a:schemeClr val="tx1"/>
            </a:solidFill>
          </a:ln>
        </p:spPr>
        <p:txBody>
          <a:bodyPr vert="horz" wrap="square" rtlCol="0">
            <a:noAutofit/>
          </a:bodyPr>
          <a:lstStyle/>
          <a:p>
            <a:pPr algn="ctr"/>
            <a:r>
              <a:rPr lang="en-US" altLang="ja-JP" sz="2800" b="1" dirty="0">
                <a:latin typeface="Meiryo UI" panose="020B0604030504040204" pitchFamily="50" charset="-128"/>
                <a:ea typeface="Meiryo UI" panose="020B0604030504040204" pitchFamily="50" charset="-128"/>
                <a:cs typeface="Meiryo UI" panose="020B0604030504040204" pitchFamily="50" charset="-128"/>
              </a:rPr>
              <a:t>STEP1 </a:t>
            </a:r>
            <a:r>
              <a:rPr lang="ja-JP" altLang="en-US" sz="2800" b="1" dirty="0">
                <a:latin typeface="Meiryo UI" panose="020B0604030504040204" pitchFamily="50" charset="-128"/>
                <a:ea typeface="Meiryo UI" panose="020B0604030504040204" pitchFamily="50" charset="-128"/>
                <a:cs typeface="Meiryo UI" panose="020B0604030504040204" pitchFamily="50" charset="-128"/>
              </a:rPr>
              <a:t>デザイン作成</a:t>
            </a:r>
            <a:endParaRPr lang="en-US" altLang="ja-JP" sz="2800" b="1"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8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800" dirty="0">
                <a:latin typeface="Meiryo UI" panose="020B0604030504040204" pitchFamily="50" charset="-128"/>
                <a:ea typeface="Meiryo UI" panose="020B0604030504040204" pitchFamily="50" charset="-128"/>
                <a:cs typeface="Meiryo UI" panose="020B0604030504040204" pitchFamily="50" charset="-128"/>
              </a:rPr>
              <a:t>２ページ目の白紙に文字や画像を入れデザインしてください。</a:t>
            </a:r>
            <a:endParaRPr lang="en-US" altLang="ja-JP" sz="1800" dirty="0">
              <a:latin typeface="Meiryo UI" panose="020B0604030504040204" pitchFamily="50" charset="-128"/>
              <a:ea typeface="Meiryo UI" panose="020B0604030504040204" pitchFamily="50" charset="-128"/>
              <a:cs typeface="Meiryo UI" panose="020B0604030504040204" pitchFamily="50" charset="-128"/>
            </a:endParaRPr>
          </a:p>
          <a:p>
            <a:r>
              <a:rPr lang="en-US" altLang="ja-JP" sz="18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800" dirty="0">
                <a:latin typeface="Meiryo UI" panose="020B0604030504040204" pitchFamily="50" charset="-128"/>
                <a:ea typeface="Meiryo UI" panose="020B0604030504040204" pitchFamily="50" charset="-128"/>
                <a:cs typeface="Meiryo UI" panose="020B0604030504040204" pitchFamily="50" charset="-128"/>
              </a:rPr>
              <a:t>デザイン作成に当たっては</a:t>
            </a:r>
            <a:r>
              <a:rPr lang="en-US" altLang="ja-JP" sz="1800" dirty="0">
                <a:latin typeface="Meiryo UI" panose="020B0604030504040204" pitchFamily="50" charset="-128"/>
                <a:ea typeface="Meiryo UI" panose="020B0604030504040204" pitchFamily="50" charset="-128"/>
                <a:cs typeface="Meiryo UI" panose="020B0604030504040204" pitchFamily="50" charset="-128"/>
              </a:rPr>
              <a:t>3</a:t>
            </a:r>
            <a:r>
              <a:rPr lang="ja-JP" altLang="en-US" sz="1800" dirty="0">
                <a:latin typeface="Meiryo UI" panose="020B0604030504040204" pitchFamily="50" charset="-128"/>
                <a:ea typeface="Meiryo UI" panose="020B0604030504040204" pitchFamily="50" charset="-128"/>
                <a:cs typeface="Meiryo UI" panose="020B0604030504040204" pitchFamily="50" charset="-128"/>
              </a:rPr>
              <a:t>ページ目の「デザイン作成時の注意事項」をご確認ください。</a:t>
            </a:r>
            <a:endParaRPr lang="en-US" altLang="ja-JP" sz="18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テキスト ボックス 15">
            <a:extLst>
              <a:ext uri="{FF2B5EF4-FFF2-40B4-BE49-F238E27FC236}">
                <a16:creationId xmlns:a16="http://schemas.microsoft.com/office/drawing/2014/main" xmlns="" id="{34F2D7DD-4C2F-407F-8765-8D5357E7FD76}"/>
              </a:ext>
            </a:extLst>
          </p:cNvPr>
          <p:cNvSpPr txBox="1"/>
          <p:nvPr/>
        </p:nvSpPr>
        <p:spPr>
          <a:xfrm>
            <a:off x="827088" y="4296575"/>
            <a:ext cx="6121400" cy="2844797"/>
          </a:xfrm>
          <a:prstGeom prst="roundRect">
            <a:avLst/>
          </a:prstGeom>
          <a:solidFill>
            <a:schemeClr val="bg1"/>
          </a:solidFill>
          <a:ln w="38100">
            <a:solidFill>
              <a:schemeClr val="tx1"/>
            </a:solidFill>
          </a:ln>
        </p:spPr>
        <p:txBody>
          <a:bodyPr vert="horz" wrap="square" rtlCol="0">
            <a:noAutofit/>
          </a:bodyPr>
          <a:lstStyle/>
          <a:p>
            <a:pPr algn="ctr"/>
            <a:r>
              <a:rPr lang="en-US" altLang="ja-JP" sz="2800" b="1" dirty="0">
                <a:latin typeface="Meiryo UI" panose="020B0604030504040204" pitchFamily="50" charset="-128"/>
                <a:ea typeface="Meiryo UI" panose="020B0604030504040204" pitchFamily="50" charset="-128"/>
                <a:cs typeface="Meiryo UI" panose="020B0604030504040204" pitchFamily="50" charset="-128"/>
              </a:rPr>
              <a:t>STEP2 </a:t>
            </a:r>
            <a:r>
              <a:rPr lang="ja-JP" altLang="en-US" sz="2800" b="1" dirty="0">
                <a:latin typeface="Meiryo UI" panose="020B0604030504040204" pitchFamily="50" charset="-128"/>
                <a:ea typeface="Meiryo UI" panose="020B0604030504040204" pitchFamily="50" charset="-128"/>
                <a:cs typeface="Meiryo UI" panose="020B0604030504040204" pitchFamily="50" charset="-128"/>
              </a:rPr>
              <a:t>仕上がりイメージ確認</a:t>
            </a:r>
            <a:endParaRPr lang="en-US" altLang="ja-JP" sz="2800" b="1"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8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800" dirty="0">
                <a:latin typeface="Meiryo UI" panose="020B0604030504040204" pitchFamily="50" charset="-128"/>
                <a:ea typeface="Meiryo UI" panose="020B0604030504040204" pitchFamily="50" charset="-128"/>
                <a:cs typeface="Meiryo UI" panose="020B0604030504040204" pitchFamily="50" charset="-128"/>
              </a:rPr>
              <a:t>当ページの仕上がりイメージライン</a:t>
            </a:r>
            <a:r>
              <a:rPr lang="en-US" altLang="ja-JP" sz="1800" dirty="0">
                <a:latin typeface="Meiryo UI" panose="020B0604030504040204" pitchFamily="50" charset="-128"/>
                <a:ea typeface="Meiryo UI" panose="020B0604030504040204" pitchFamily="50" charset="-128"/>
                <a:cs typeface="Meiryo UI" panose="020B0604030504040204" pitchFamily="50" charset="-128"/>
              </a:rPr>
              <a:t>1,2</a:t>
            </a:r>
            <a:r>
              <a:rPr lang="ja-JP" altLang="en-US" sz="18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8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赤</a:t>
            </a:r>
            <a:r>
              <a:rPr lang="ja-JP" altLang="en-US" sz="1800" dirty="0">
                <a:latin typeface="Meiryo UI" panose="020B0604030504040204" pitchFamily="50" charset="-128"/>
                <a:ea typeface="Meiryo UI" panose="020B0604030504040204" pitchFamily="50" charset="-128"/>
                <a:cs typeface="Meiryo UI" panose="020B0604030504040204" pitchFamily="50" charset="-128"/>
              </a:rPr>
              <a:t>と</a:t>
            </a:r>
            <a:r>
              <a:rPr lang="ja-JP" altLang="en-US" sz="1800" dirty="0">
                <a:solidFill>
                  <a:schemeClr val="accent5"/>
                </a:solidFill>
                <a:latin typeface="Meiryo UI" panose="020B0604030504040204" pitchFamily="50" charset="-128"/>
                <a:ea typeface="Meiryo UI" panose="020B0604030504040204" pitchFamily="50" charset="-128"/>
                <a:cs typeface="Meiryo UI" panose="020B0604030504040204" pitchFamily="50" charset="-128"/>
              </a:rPr>
              <a:t>青</a:t>
            </a:r>
            <a:r>
              <a:rPr lang="ja-JP" altLang="en-US" sz="1800" dirty="0">
                <a:latin typeface="Meiryo UI" panose="020B0604030504040204" pitchFamily="50" charset="-128"/>
                <a:ea typeface="Meiryo UI" panose="020B0604030504040204" pitchFamily="50" charset="-128"/>
                <a:cs typeface="Meiryo UI" panose="020B0604030504040204" pitchFamily="50" charset="-128"/>
              </a:rPr>
              <a:t>の四角の線）を２ページ目にコピー</a:t>
            </a:r>
            <a:r>
              <a:rPr lang="en-US" altLang="ja-JP" sz="1800" dirty="0">
                <a:latin typeface="Meiryo UI" panose="020B0604030504040204" pitchFamily="50" charset="-128"/>
                <a:ea typeface="Meiryo UI" panose="020B0604030504040204" pitchFamily="50" charset="-128"/>
                <a:cs typeface="Meiryo UI" panose="020B0604030504040204" pitchFamily="50" charset="-128"/>
              </a:rPr>
              <a:t>&amp;</a:t>
            </a:r>
            <a:r>
              <a:rPr lang="ja-JP" altLang="en-US" sz="1800" dirty="0">
                <a:latin typeface="Meiryo UI" panose="020B0604030504040204" pitchFamily="50" charset="-128"/>
                <a:ea typeface="Meiryo UI" panose="020B0604030504040204" pitchFamily="50" charset="-128"/>
                <a:cs typeface="Meiryo UI" panose="020B0604030504040204" pitchFamily="50" charset="-128"/>
              </a:rPr>
              <a:t>ペーストして仕上がりを確認してください</a:t>
            </a:r>
            <a:endParaRPr lang="en-US" altLang="ja-JP" sz="18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800" dirty="0">
              <a:latin typeface="Meiryo UI" panose="020B0604030504040204" pitchFamily="50" charset="-128"/>
              <a:ea typeface="Meiryo UI" panose="020B0604030504040204" pitchFamily="50" charset="-128"/>
              <a:cs typeface="Meiryo UI" panose="020B0604030504040204" pitchFamily="50" charset="-128"/>
            </a:endParaRPr>
          </a:p>
          <a:p>
            <a:r>
              <a:rPr lang="en-US" altLang="ja-JP" sz="18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800" dirty="0">
                <a:latin typeface="Meiryo UI" panose="020B0604030504040204" pitchFamily="50" charset="-128"/>
                <a:ea typeface="Meiryo UI" panose="020B0604030504040204" pitchFamily="50" charset="-128"/>
                <a:cs typeface="Meiryo UI" panose="020B0604030504040204" pitchFamily="50" charset="-128"/>
              </a:rPr>
              <a:t>再現したい文字・画像は</a:t>
            </a:r>
            <a:r>
              <a:rPr lang="ja-JP" altLang="en-US" sz="1800" dirty="0">
                <a:solidFill>
                  <a:schemeClr val="accent5"/>
                </a:solidFill>
                <a:latin typeface="Meiryo UI" panose="020B0604030504040204" pitchFamily="50" charset="-128"/>
                <a:ea typeface="Meiryo UI" panose="020B0604030504040204" pitchFamily="50" charset="-128"/>
                <a:cs typeface="Meiryo UI" panose="020B0604030504040204" pitchFamily="50" charset="-128"/>
              </a:rPr>
              <a:t>青い四角</a:t>
            </a:r>
            <a:r>
              <a:rPr lang="ja-JP" altLang="en-US" sz="1800" dirty="0">
                <a:latin typeface="Meiryo UI" panose="020B0604030504040204" pitchFamily="50" charset="-128"/>
                <a:ea typeface="Meiryo UI" panose="020B0604030504040204" pitchFamily="50" charset="-128"/>
                <a:cs typeface="Meiryo UI" panose="020B0604030504040204" pitchFamily="50" charset="-128"/>
              </a:rPr>
              <a:t>の内側に収めください。フチ無し印刷をする場合は背景を</a:t>
            </a:r>
            <a:r>
              <a:rPr lang="ja-JP" altLang="en-US" sz="18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赤色の四角の外側の黒い線まで塗り足してください。</a:t>
            </a:r>
          </a:p>
        </p:txBody>
      </p:sp>
      <p:sp>
        <p:nvSpPr>
          <p:cNvPr id="17" name="テキスト ボックス 16">
            <a:extLst>
              <a:ext uri="{FF2B5EF4-FFF2-40B4-BE49-F238E27FC236}">
                <a16:creationId xmlns:a16="http://schemas.microsoft.com/office/drawing/2014/main" xmlns="" id="{BE31A8EE-65B6-4D48-A22D-BC072BB2625B}"/>
              </a:ext>
            </a:extLst>
          </p:cNvPr>
          <p:cNvSpPr txBox="1"/>
          <p:nvPr/>
        </p:nvSpPr>
        <p:spPr>
          <a:xfrm>
            <a:off x="827088" y="7548565"/>
            <a:ext cx="6121400" cy="2844797"/>
          </a:xfrm>
          <a:prstGeom prst="roundRect">
            <a:avLst/>
          </a:prstGeom>
          <a:solidFill>
            <a:schemeClr val="bg1"/>
          </a:solidFill>
          <a:ln w="38100">
            <a:solidFill>
              <a:schemeClr val="tx1"/>
            </a:solidFill>
          </a:ln>
        </p:spPr>
        <p:txBody>
          <a:bodyPr vert="horz" wrap="square" rtlCol="0">
            <a:noAutofit/>
          </a:bodyPr>
          <a:lstStyle/>
          <a:p>
            <a:pPr algn="ctr"/>
            <a:r>
              <a:rPr lang="en-US" altLang="ja-JP" sz="2800" b="1" dirty="0">
                <a:latin typeface="Meiryo UI" panose="020B0604030504040204" pitchFamily="50" charset="-128"/>
                <a:ea typeface="Meiryo UI" panose="020B0604030504040204" pitchFamily="50" charset="-128"/>
                <a:cs typeface="Meiryo UI" panose="020B0604030504040204" pitchFamily="50" charset="-128"/>
              </a:rPr>
              <a:t>STEP3 </a:t>
            </a:r>
            <a:r>
              <a:rPr lang="ja-JP" altLang="en-US" sz="2800" b="1" dirty="0">
                <a:latin typeface="Meiryo UI" panose="020B0604030504040204" pitchFamily="50" charset="-128"/>
                <a:ea typeface="Meiryo UI" panose="020B0604030504040204" pitchFamily="50" charset="-128"/>
                <a:cs typeface="Meiryo UI" panose="020B0604030504040204" pitchFamily="50" charset="-128"/>
              </a:rPr>
              <a:t>入稿用</a:t>
            </a:r>
            <a:r>
              <a:rPr lang="en-US" altLang="ja-JP" sz="2800" b="1" dirty="0">
                <a:latin typeface="Meiryo UI" panose="020B0604030504040204" pitchFamily="50" charset="-128"/>
                <a:ea typeface="Meiryo UI" panose="020B0604030504040204" pitchFamily="50" charset="-128"/>
                <a:cs typeface="Meiryo UI" panose="020B0604030504040204" pitchFamily="50" charset="-128"/>
              </a:rPr>
              <a:t>PDF</a:t>
            </a:r>
            <a:r>
              <a:rPr lang="ja-JP" altLang="en-US" sz="2800" b="1" dirty="0">
                <a:latin typeface="Meiryo UI" panose="020B0604030504040204" pitchFamily="50" charset="-128"/>
                <a:ea typeface="Meiryo UI" panose="020B0604030504040204" pitchFamily="50" charset="-128"/>
                <a:cs typeface="Meiryo UI" panose="020B0604030504040204" pitchFamily="50" charset="-128"/>
              </a:rPr>
              <a:t>に変換</a:t>
            </a:r>
            <a:endParaRPr lang="en-US" altLang="ja-JP" sz="2800" b="1"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8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800" dirty="0">
                <a:latin typeface="Meiryo UI" panose="020B0604030504040204" pitchFamily="50" charset="-128"/>
                <a:ea typeface="Meiryo UI" panose="020B0604030504040204" pitchFamily="50" charset="-128"/>
                <a:cs typeface="Meiryo UI" panose="020B0604030504040204" pitchFamily="50" charset="-128"/>
              </a:rPr>
              <a:t>確認できましたら</a:t>
            </a:r>
            <a:r>
              <a:rPr lang="ja-JP" altLang="en-US" sz="1800"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仕上がりイメージライン</a:t>
            </a:r>
            <a:r>
              <a:rPr lang="en-US" altLang="ja-JP" sz="1800"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1,2</a:t>
            </a:r>
            <a:r>
              <a:rPr lang="ja-JP" altLang="en-US" sz="1800" u="sng" dirty="0" err="1">
                <a:solidFill>
                  <a:srgbClr val="FF0000"/>
                </a:solidFill>
                <a:latin typeface="Meiryo UI" panose="020B0604030504040204" pitchFamily="50" charset="-128"/>
                <a:ea typeface="Meiryo UI" panose="020B0604030504040204" pitchFamily="50" charset="-128"/>
                <a:cs typeface="Meiryo UI" panose="020B0604030504040204" pitchFamily="50" charset="-128"/>
              </a:rPr>
              <a:t>を削</a:t>
            </a:r>
            <a:r>
              <a:rPr lang="ja-JP" altLang="en-US" sz="1800"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除し</a:t>
            </a:r>
            <a:r>
              <a:rPr lang="ja-JP" altLang="en-US" sz="18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800"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1800"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ページ目のみを</a:t>
            </a:r>
            <a:r>
              <a:rPr lang="en-US" altLang="ja-JP" sz="1800"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PDF</a:t>
            </a:r>
            <a:r>
              <a:rPr lang="ja-JP" altLang="en-US" sz="1800" u="sng" dirty="0" err="1">
                <a:solidFill>
                  <a:srgbClr val="FF0000"/>
                </a:solidFill>
                <a:latin typeface="Meiryo UI" panose="020B0604030504040204" pitchFamily="50" charset="-128"/>
                <a:ea typeface="Meiryo UI" panose="020B0604030504040204" pitchFamily="50" charset="-128"/>
                <a:cs typeface="Meiryo UI" panose="020B0604030504040204" pitchFamily="50" charset="-128"/>
              </a:rPr>
              <a:t>で保</a:t>
            </a:r>
            <a:r>
              <a:rPr lang="ja-JP" altLang="en-US" sz="1800"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存</a:t>
            </a:r>
            <a:r>
              <a:rPr lang="ja-JP" altLang="en-US" sz="1800" dirty="0">
                <a:latin typeface="Meiryo UI" panose="020B0604030504040204" pitchFamily="50" charset="-128"/>
                <a:ea typeface="Meiryo UI" panose="020B0604030504040204" pitchFamily="50" charset="-128"/>
                <a:cs typeface="Meiryo UI" panose="020B0604030504040204" pitchFamily="50" charset="-128"/>
              </a:rPr>
              <a:t>してください。</a:t>
            </a:r>
            <a:endParaRPr lang="en-US" altLang="ja-JP" sz="1800" dirty="0">
              <a:latin typeface="Meiryo UI" panose="020B0604030504040204" pitchFamily="50" charset="-128"/>
              <a:ea typeface="Meiryo UI" panose="020B0604030504040204" pitchFamily="50" charset="-128"/>
              <a:cs typeface="Meiryo UI" panose="020B0604030504040204" pitchFamily="50" charset="-128"/>
            </a:endParaRPr>
          </a:p>
          <a:p>
            <a:r>
              <a:rPr lang="en-US" altLang="ja-JP" sz="1800" dirty="0">
                <a:latin typeface="Meiryo UI" panose="020B0604030504040204" pitchFamily="50" charset="-128"/>
                <a:ea typeface="Meiryo UI" panose="020B0604030504040204" pitchFamily="50" charset="-128"/>
                <a:cs typeface="Meiryo UI" panose="020B0604030504040204" pitchFamily="50" charset="-128"/>
              </a:rPr>
              <a:t>PDF</a:t>
            </a:r>
            <a:r>
              <a:rPr lang="ja-JP" altLang="en-US" sz="1800" dirty="0">
                <a:latin typeface="Meiryo UI" panose="020B0604030504040204" pitchFamily="50" charset="-128"/>
                <a:ea typeface="Meiryo UI" panose="020B0604030504040204" pitchFamily="50" charset="-128"/>
                <a:cs typeface="Meiryo UI" panose="020B0604030504040204" pitchFamily="50" charset="-128"/>
              </a:rPr>
              <a:t>保存方法：「ファイル」→「エクスポート」→「</a:t>
            </a:r>
            <a:r>
              <a:rPr lang="en-US" altLang="ja-JP" sz="1800" dirty="0">
                <a:latin typeface="Meiryo UI" panose="020B0604030504040204" pitchFamily="50" charset="-128"/>
                <a:ea typeface="Meiryo UI" panose="020B0604030504040204" pitchFamily="50" charset="-128"/>
                <a:cs typeface="Meiryo UI" panose="020B0604030504040204" pitchFamily="50" charset="-128"/>
              </a:rPr>
              <a:t>PDF/XPS</a:t>
            </a:r>
            <a:r>
              <a:rPr lang="ja-JP" altLang="en-US" sz="1800" dirty="0">
                <a:latin typeface="Meiryo UI" panose="020B0604030504040204" pitchFamily="50" charset="-128"/>
                <a:ea typeface="Meiryo UI" panose="020B0604030504040204" pitchFamily="50" charset="-128"/>
                <a:cs typeface="Meiryo UI" panose="020B0604030504040204" pitchFamily="50" charset="-128"/>
              </a:rPr>
              <a:t>の作成」</a:t>
            </a:r>
            <a:endParaRPr lang="en-US" altLang="ja-JP" sz="18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8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800" dirty="0">
                <a:latin typeface="Meiryo UI" panose="020B0604030504040204" pitchFamily="50" charset="-128"/>
                <a:ea typeface="Meiryo UI" panose="020B0604030504040204" pitchFamily="50" charset="-128"/>
                <a:cs typeface="Meiryo UI" panose="020B0604030504040204" pitchFamily="50" charset="-128"/>
              </a:rPr>
              <a:t>保存した</a:t>
            </a:r>
            <a:r>
              <a:rPr lang="en-US" altLang="ja-JP" sz="1800" dirty="0">
                <a:latin typeface="Meiryo UI" panose="020B0604030504040204" pitchFamily="50" charset="-128"/>
                <a:ea typeface="Meiryo UI" panose="020B0604030504040204" pitchFamily="50" charset="-128"/>
                <a:cs typeface="Meiryo UI" panose="020B0604030504040204" pitchFamily="50" charset="-128"/>
              </a:rPr>
              <a:t>PDF</a:t>
            </a:r>
            <a:r>
              <a:rPr lang="ja-JP" altLang="en-US" sz="1800" dirty="0">
                <a:latin typeface="Meiryo UI" panose="020B0604030504040204" pitchFamily="50" charset="-128"/>
                <a:ea typeface="Meiryo UI" panose="020B0604030504040204" pitchFamily="50" charset="-128"/>
                <a:cs typeface="Meiryo UI" panose="020B0604030504040204" pitchFamily="50" charset="-128"/>
              </a:rPr>
              <a:t>データはご注文の際にアップロードしてください。</a:t>
            </a:r>
            <a:endParaRPr lang="en-US" altLang="ja-JP" sz="180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4515955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 name="Rectangle 40"/>
          <p:cNvSpPr>
            <a:spLocks noChangeArrowheads="1"/>
          </p:cNvSpPr>
          <p:nvPr/>
        </p:nvSpPr>
        <p:spPr bwMode="auto">
          <a:xfrm>
            <a:off x="0" y="8961644"/>
            <a:ext cx="7775575" cy="115089"/>
          </a:xfrm>
          <a:prstGeom prst="rect">
            <a:avLst/>
          </a:prstGeom>
          <a:solidFill>
            <a:schemeClr val="accent4">
              <a:lumMod val="20000"/>
              <a:lumOff val="80000"/>
            </a:schemeClr>
          </a:solidFill>
          <a:ln>
            <a:noFill/>
          </a:ln>
          <a:effectLst/>
        </p:spPr>
        <p:txBody>
          <a:bodyPr wrap="none" anchor="ctr"/>
          <a:lstStyle/>
          <a:p>
            <a:endParaRPr lang="ja-JP" altLang="en-US"/>
          </a:p>
        </p:txBody>
      </p:sp>
      <p:sp>
        <p:nvSpPr>
          <p:cNvPr id="96" name="Rectangle 40"/>
          <p:cNvSpPr>
            <a:spLocks noChangeArrowheads="1"/>
          </p:cNvSpPr>
          <p:nvPr/>
        </p:nvSpPr>
        <p:spPr bwMode="auto">
          <a:xfrm>
            <a:off x="0" y="6919867"/>
            <a:ext cx="7775574" cy="152307"/>
          </a:xfrm>
          <a:prstGeom prst="rect">
            <a:avLst/>
          </a:prstGeom>
          <a:solidFill>
            <a:schemeClr val="accent4">
              <a:lumMod val="20000"/>
              <a:lumOff val="80000"/>
            </a:schemeClr>
          </a:solidFill>
          <a:ln>
            <a:noFill/>
          </a:ln>
          <a:effectLst/>
        </p:spPr>
        <p:txBody>
          <a:bodyPr wrap="none" anchor="ctr"/>
          <a:lstStyle/>
          <a:p>
            <a:endParaRPr lang="ja-JP" altLang="en-US" sz="1763"/>
          </a:p>
        </p:txBody>
      </p:sp>
      <p:sp>
        <p:nvSpPr>
          <p:cNvPr id="97" name="Rectangle 40"/>
          <p:cNvSpPr>
            <a:spLocks noChangeArrowheads="1"/>
          </p:cNvSpPr>
          <p:nvPr/>
        </p:nvSpPr>
        <p:spPr bwMode="auto">
          <a:xfrm>
            <a:off x="0" y="5217196"/>
            <a:ext cx="7775575" cy="164960"/>
          </a:xfrm>
          <a:prstGeom prst="rect">
            <a:avLst/>
          </a:prstGeom>
          <a:solidFill>
            <a:schemeClr val="accent4">
              <a:lumMod val="20000"/>
              <a:lumOff val="80000"/>
            </a:schemeClr>
          </a:solidFill>
          <a:ln>
            <a:noFill/>
          </a:ln>
          <a:effectLst/>
        </p:spPr>
        <p:txBody>
          <a:bodyPr wrap="none" anchor="ctr"/>
          <a:lstStyle/>
          <a:p>
            <a:endParaRPr lang="ja-JP" altLang="en-US" sz="1763"/>
          </a:p>
        </p:txBody>
      </p:sp>
      <p:sp>
        <p:nvSpPr>
          <p:cNvPr id="98" name="Rectangle 40"/>
          <p:cNvSpPr>
            <a:spLocks noChangeArrowheads="1"/>
          </p:cNvSpPr>
          <p:nvPr/>
        </p:nvSpPr>
        <p:spPr bwMode="auto">
          <a:xfrm>
            <a:off x="0" y="3052621"/>
            <a:ext cx="7815076" cy="165798"/>
          </a:xfrm>
          <a:prstGeom prst="rect">
            <a:avLst/>
          </a:prstGeom>
          <a:solidFill>
            <a:schemeClr val="accent4">
              <a:lumMod val="20000"/>
              <a:lumOff val="80000"/>
            </a:schemeClr>
          </a:solidFill>
          <a:ln>
            <a:noFill/>
          </a:ln>
          <a:effectLst/>
        </p:spPr>
        <p:txBody>
          <a:bodyPr wrap="none" anchor="ctr"/>
          <a:lstStyle/>
          <a:p>
            <a:endParaRPr lang="ja-JP" altLang="en-US" sz="1763"/>
          </a:p>
        </p:txBody>
      </p:sp>
      <p:sp>
        <p:nvSpPr>
          <p:cNvPr id="99" name="Rectangle 40"/>
          <p:cNvSpPr>
            <a:spLocks noChangeArrowheads="1"/>
          </p:cNvSpPr>
          <p:nvPr/>
        </p:nvSpPr>
        <p:spPr bwMode="auto">
          <a:xfrm>
            <a:off x="-1" y="1093628"/>
            <a:ext cx="7775575" cy="153983"/>
          </a:xfrm>
          <a:prstGeom prst="rect">
            <a:avLst/>
          </a:prstGeom>
          <a:solidFill>
            <a:schemeClr val="accent4">
              <a:lumMod val="20000"/>
              <a:lumOff val="80000"/>
            </a:schemeClr>
          </a:solidFill>
          <a:ln>
            <a:noFill/>
          </a:ln>
          <a:effectLst/>
        </p:spPr>
        <p:txBody>
          <a:bodyPr wrap="none" anchor="ctr"/>
          <a:lstStyle/>
          <a:p>
            <a:endParaRPr lang="ja-JP" altLang="en-US" sz="1763"/>
          </a:p>
        </p:txBody>
      </p:sp>
      <p:sp>
        <p:nvSpPr>
          <p:cNvPr id="100" name="角丸四角形 99"/>
          <p:cNvSpPr/>
          <p:nvPr/>
        </p:nvSpPr>
        <p:spPr>
          <a:xfrm>
            <a:off x="283875" y="7166288"/>
            <a:ext cx="4254564" cy="1162784"/>
          </a:xfrm>
          <a:prstGeom prst="roundRect">
            <a:avLst>
              <a:gd name="adj" fmla="val 5796"/>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1" name="角丸四角形 100"/>
          <p:cNvSpPr/>
          <p:nvPr/>
        </p:nvSpPr>
        <p:spPr>
          <a:xfrm>
            <a:off x="283875" y="5464676"/>
            <a:ext cx="4254564" cy="1127893"/>
          </a:xfrm>
          <a:prstGeom prst="roundRect">
            <a:avLst>
              <a:gd name="adj" fmla="val 5796"/>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2" name="角丸四角形 101"/>
          <p:cNvSpPr/>
          <p:nvPr/>
        </p:nvSpPr>
        <p:spPr>
          <a:xfrm>
            <a:off x="277525" y="3317602"/>
            <a:ext cx="4254564" cy="1254267"/>
          </a:xfrm>
          <a:prstGeom prst="roundRect">
            <a:avLst>
              <a:gd name="adj" fmla="val 5796"/>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3" name="角丸四角形 102"/>
          <p:cNvSpPr/>
          <p:nvPr/>
        </p:nvSpPr>
        <p:spPr>
          <a:xfrm>
            <a:off x="271905" y="1320333"/>
            <a:ext cx="4254564" cy="1213003"/>
          </a:xfrm>
          <a:prstGeom prst="roundRect">
            <a:avLst>
              <a:gd name="adj" fmla="val 5796"/>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4" name="テキスト ボックス 103"/>
          <p:cNvSpPr txBox="1"/>
          <p:nvPr/>
        </p:nvSpPr>
        <p:spPr>
          <a:xfrm>
            <a:off x="534438" y="901548"/>
            <a:ext cx="2046529" cy="369332"/>
          </a:xfrm>
          <a:prstGeom prst="rect">
            <a:avLst/>
          </a:prstGeom>
          <a:noFill/>
          <a:effectLst/>
        </p:spPr>
        <p:txBody>
          <a:bodyPr wrap="square" rtlCol="0">
            <a:spAutoFit/>
          </a:bodyPr>
          <a:lstStyle/>
          <a:p>
            <a:r>
              <a:rPr kumimoji="1" lang="ja-JP" altLang="en-US" b="1" dirty="0" smtClean="0">
                <a:solidFill>
                  <a:schemeClr val="accent1">
                    <a:lumMod val="75000"/>
                  </a:schemeClr>
                </a:solidFill>
                <a:effectLst>
                  <a:glow rad="63500">
                    <a:schemeClr val="bg1">
                      <a:alpha val="40000"/>
                    </a:schemeClr>
                  </a:glow>
                </a:effectLst>
                <a:latin typeface="游ゴシック Medium" panose="020B0500000000000000" pitchFamily="50" charset="-128"/>
                <a:ea typeface="游ゴシック Medium" panose="020B0500000000000000" pitchFamily="50" charset="-128"/>
              </a:rPr>
              <a:t>受付システム</a:t>
            </a:r>
            <a:endParaRPr kumimoji="1" lang="ja-JP" altLang="en-US" b="1" dirty="0">
              <a:solidFill>
                <a:schemeClr val="accent1">
                  <a:lumMod val="75000"/>
                </a:schemeClr>
              </a:solidFill>
              <a:effectLst>
                <a:glow rad="63500">
                  <a:schemeClr val="bg1">
                    <a:alpha val="40000"/>
                  </a:schemeClr>
                </a:glow>
              </a:effectLst>
              <a:latin typeface="游ゴシック Medium" panose="020B0500000000000000" pitchFamily="50" charset="-128"/>
              <a:ea typeface="游ゴシック Medium" panose="020B0500000000000000" pitchFamily="50" charset="-128"/>
            </a:endParaRPr>
          </a:p>
        </p:txBody>
      </p:sp>
      <p:sp>
        <p:nvSpPr>
          <p:cNvPr id="105" name="テキスト ボックス 104"/>
          <p:cNvSpPr txBox="1"/>
          <p:nvPr/>
        </p:nvSpPr>
        <p:spPr>
          <a:xfrm>
            <a:off x="551649" y="2858044"/>
            <a:ext cx="1670413" cy="369332"/>
          </a:xfrm>
          <a:prstGeom prst="rect">
            <a:avLst/>
          </a:prstGeom>
          <a:noFill/>
        </p:spPr>
        <p:txBody>
          <a:bodyPr wrap="square" rtlCol="0">
            <a:spAutoFit/>
          </a:bodyPr>
          <a:lstStyle/>
          <a:p>
            <a:r>
              <a:rPr kumimoji="1" lang="ja-JP" altLang="en-US" b="1" dirty="0" smtClean="0">
                <a:solidFill>
                  <a:schemeClr val="accent1">
                    <a:lumMod val="75000"/>
                  </a:schemeClr>
                </a:solidFill>
                <a:effectLst>
                  <a:glow rad="63500">
                    <a:schemeClr val="bg1">
                      <a:alpha val="40000"/>
                    </a:schemeClr>
                  </a:glow>
                </a:effectLst>
                <a:latin typeface="游ゴシック Medium" panose="020B0500000000000000" pitchFamily="50" charset="-128"/>
                <a:ea typeface="游ゴシック Medium" panose="020B0500000000000000" pitchFamily="50" charset="-128"/>
              </a:rPr>
              <a:t>顧客管理</a:t>
            </a:r>
            <a:endParaRPr kumimoji="1" lang="en-US" altLang="ja-JP" b="1" dirty="0" smtClean="0">
              <a:solidFill>
                <a:schemeClr val="accent1">
                  <a:lumMod val="75000"/>
                </a:schemeClr>
              </a:solidFill>
              <a:effectLst>
                <a:glow rad="63500">
                  <a:schemeClr val="bg1">
                    <a:alpha val="40000"/>
                  </a:schemeClr>
                </a:glow>
              </a:effectLst>
              <a:latin typeface="游ゴシック Medium" panose="020B0500000000000000" pitchFamily="50" charset="-128"/>
              <a:ea typeface="游ゴシック Medium" panose="020B0500000000000000" pitchFamily="50" charset="-128"/>
            </a:endParaRPr>
          </a:p>
        </p:txBody>
      </p:sp>
      <p:sp>
        <p:nvSpPr>
          <p:cNvPr id="106" name="テキスト ボックス 105"/>
          <p:cNvSpPr txBox="1"/>
          <p:nvPr/>
        </p:nvSpPr>
        <p:spPr>
          <a:xfrm>
            <a:off x="551649" y="5019604"/>
            <a:ext cx="1951279" cy="369332"/>
          </a:xfrm>
          <a:prstGeom prst="rect">
            <a:avLst/>
          </a:prstGeom>
          <a:noFill/>
        </p:spPr>
        <p:txBody>
          <a:bodyPr wrap="square" rtlCol="0">
            <a:spAutoFit/>
          </a:bodyPr>
          <a:lstStyle/>
          <a:p>
            <a:r>
              <a:rPr kumimoji="1" lang="ja-JP" altLang="en-US" b="1" dirty="0" smtClean="0">
                <a:solidFill>
                  <a:schemeClr val="accent1">
                    <a:lumMod val="75000"/>
                  </a:schemeClr>
                </a:solidFill>
                <a:effectLst>
                  <a:glow rad="63500">
                    <a:schemeClr val="bg1">
                      <a:alpha val="40000"/>
                    </a:schemeClr>
                  </a:glow>
                </a:effectLst>
                <a:latin typeface="游ゴシック Medium" panose="020B0500000000000000" pitchFamily="50" charset="-128"/>
                <a:ea typeface="游ゴシック Medium" panose="020B0500000000000000" pitchFamily="50" charset="-128"/>
              </a:rPr>
              <a:t>電話連動</a:t>
            </a:r>
            <a:endParaRPr lang="ja-JP" altLang="en-US" b="1" dirty="0">
              <a:solidFill>
                <a:schemeClr val="accent1">
                  <a:lumMod val="75000"/>
                </a:schemeClr>
              </a:solidFill>
              <a:effectLst>
                <a:glow rad="63500">
                  <a:schemeClr val="bg1">
                    <a:alpha val="40000"/>
                  </a:schemeClr>
                </a:glow>
              </a:effectLst>
              <a:latin typeface="游ゴシック Medium" panose="020B0500000000000000" pitchFamily="50" charset="-128"/>
              <a:ea typeface="游ゴシック Medium" panose="020B0500000000000000" pitchFamily="50" charset="-128"/>
            </a:endParaRPr>
          </a:p>
        </p:txBody>
      </p:sp>
      <p:sp>
        <p:nvSpPr>
          <p:cNvPr id="107" name="テキスト ボックス 106"/>
          <p:cNvSpPr txBox="1"/>
          <p:nvPr/>
        </p:nvSpPr>
        <p:spPr>
          <a:xfrm>
            <a:off x="551649" y="6745912"/>
            <a:ext cx="2173015" cy="369332"/>
          </a:xfrm>
          <a:prstGeom prst="rect">
            <a:avLst/>
          </a:prstGeom>
          <a:noFill/>
        </p:spPr>
        <p:txBody>
          <a:bodyPr wrap="square" rtlCol="0">
            <a:spAutoFit/>
          </a:bodyPr>
          <a:lstStyle/>
          <a:p>
            <a:r>
              <a:rPr lang="ja-JP" altLang="en-US" b="1" dirty="0" smtClean="0">
                <a:solidFill>
                  <a:schemeClr val="accent1">
                    <a:lumMod val="75000"/>
                  </a:schemeClr>
                </a:solidFill>
                <a:effectLst>
                  <a:glow rad="63500">
                    <a:schemeClr val="bg1">
                      <a:alpha val="40000"/>
                    </a:schemeClr>
                  </a:glow>
                </a:effectLst>
                <a:latin typeface="游ゴシック Medium" panose="020B0500000000000000" pitchFamily="50" charset="-128"/>
                <a:ea typeface="游ゴシック Medium" panose="020B0500000000000000" pitchFamily="50" charset="-128"/>
              </a:rPr>
              <a:t>予約管理</a:t>
            </a:r>
            <a:endParaRPr kumimoji="1" lang="ja-JP" altLang="en-US" b="1" dirty="0">
              <a:solidFill>
                <a:schemeClr val="accent1">
                  <a:lumMod val="75000"/>
                </a:schemeClr>
              </a:solidFill>
              <a:effectLst>
                <a:glow rad="63500">
                  <a:schemeClr val="bg1">
                    <a:alpha val="40000"/>
                  </a:schemeClr>
                </a:glow>
              </a:effectLst>
              <a:latin typeface="游ゴシック Medium" panose="020B0500000000000000" pitchFamily="50" charset="-128"/>
              <a:ea typeface="游ゴシック Medium" panose="020B0500000000000000" pitchFamily="50" charset="-128"/>
            </a:endParaRPr>
          </a:p>
        </p:txBody>
      </p:sp>
      <p:sp>
        <p:nvSpPr>
          <p:cNvPr id="108" name="テキスト ボックス 107"/>
          <p:cNvSpPr txBox="1"/>
          <p:nvPr/>
        </p:nvSpPr>
        <p:spPr>
          <a:xfrm>
            <a:off x="223432" y="1341320"/>
            <a:ext cx="3895726" cy="769763"/>
          </a:xfrm>
          <a:prstGeom prst="rect">
            <a:avLst/>
          </a:prstGeom>
          <a:noFill/>
        </p:spPr>
        <p:txBody>
          <a:bodyPr wrap="square" rtlCol="0">
            <a:spAutoFit/>
          </a:bodyPr>
          <a:lstStyle/>
          <a:p>
            <a:pPr>
              <a:lnSpc>
                <a:spcPts val="1800"/>
              </a:lnSpc>
            </a:pPr>
            <a:r>
              <a:rPr kumimoji="1" lang="ja-JP" altLang="en-US" sz="1200" dirty="0" smtClean="0">
                <a:latin typeface="游ゴシック Medium" panose="020B0500000000000000" pitchFamily="50" charset="-128"/>
                <a:ea typeface="游ゴシック Medium" panose="020B0500000000000000" pitchFamily="50" charset="-128"/>
              </a:rPr>
              <a:t>「注文から受け渡し」までをしっかり管理！</a:t>
            </a:r>
            <a:endParaRPr kumimoji="1" lang="en-US" altLang="ja-JP" sz="1200" dirty="0" smtClean="0">
              <a:latin typeface="游ゴシック Medium" panose="020B0500000000000000" pitchFamily="50" charset="-128"/>
              <a:ea typeface="游ゴシック Medium" panose="020B0500000000000000" pitchFamily="50" charset="-128"/>
            </a:endParaRPr>
          </a:p>
          <a:p>
            <a:pPr>
              <a:lnSpc>
                <a:spcPts val="1800"/>
              </a:lnSpc>
            </a:pPr>
            <a:r>
              <a:rPr kumimoji="1" lang="ja-JP" altLang="en-US" sz="1200" dirty="0" smtClean="0">
                <a:latin typeface="游ゴシック Medium" panose="020B0500000000000000" pitchFamily="50" charset="-128"/>
                <a:ea typeface="游ゴシック Medium" panose="020B0500000000000000" pitchFamily="50" charset="-128"/>
              </a:rPr>
              <a:t>作業の省力化と人的ミスも軽減します！</a:t>
            </a:r>
            <a:endParaRPr kumimoji="1" lang="en-US" altLang="ja-JP" sz="1200" dirty="0" smtClean="0">
              <a:latin typeface="游ゴシック Medium" panose="020B0500000000000000" pitchFamily="50" charset="-128"/>
              <a:ea typeface="游ゴシック Medium" panose="020B0500000000000000" pitchFamily="50" charset="-128"/>
            </a:endParaRPr>
          </a:p>
          <a:p>
            <a:pPr>
              <a:lnSpc>
                <a:spcPts val="1800"/>
              </a:lnSpc>
            </a:pPr>
            <a:r>
              <a:rPr kumimoji="1" lang="ja-JP" altLang="en-US" sz="1200" dirty="0" smtClean="0">
                <a:latin typeface="游ゴシック Medium" panose="020B0500000000000000" pitchFamily="50" charset="-128"/>
                <a:ea typeface="游ゴシック Medium" panose="020B0500000000000000" pitchFamily="50" charset="-128"/>
              </a:rPr>
              <a:t>操作は</a:t>
            </a:r>
            <a:r>
              <a:rPr kumimoji="1" lang="en-US" altLang="ja-JP" sz="1200" dirty="0" smtClean="0">
                <a:latin typeface="游ゴシック Medium" panose="020B0500000000000000" pitchFamily="50" charset="-128"/>
                <a:ea typeface="游ゴシック Medium" panose="020B0500000000000000" pitchFamily="50" charset="-128"/>
              </a:rPr>
              <a:t>POS</a:t>
            </a:r>
            <a:r>
              <a:rPr kumimoji="1" lang="ja-JP" altLang="en-US" sz="1200" dirty="0" smtClean="0">
                <a:latin typeface="游ゴシック Medium" panose="020B0500000000000000" pitchFamily="50" charset="-128"/>
                <a:ea typeface="游ゴシック Medium" panose="020B0500000000000000" pitchFamily="50" charset="-128"/>
              </a:rPr>
              <a:t>レジ感覚で簡単トレーニングいらず！</a:t>
            </a:r>
            <a:endParaRPr kumimoji="1" lang="ja-JP" altLang="en-US" sz="1200" dirty="0">
              <a:latin typeface="游ゴシック Medium" panose="020B0500000000000000" pitchFamily="50" charset="-128"/>
              <a:ea typeface="游ゴシック Medium" panose="020B0500000000000000" pitchFamily="50" charset="-128"/>
            </a:endParaRPr>
          </a:p>
        </p:txBody>
      </p:sp>
      <p:sp>
        <p:nvSpPr>
          <p:cNvPr id="109" name="テキスト ボックス 108"/>
          <p:cNvSpPr txBox="1"/>
          <p:nvPr/>
        </p:nvSpPr>
        <p:spPr>
          <a:xfrm>
            <a:off x="237228" y="3326179"/>
            <a:ext cx="4126902" cy="769763"/>
          </a:xfrm>
          <a:prstGeom prst="rect">
            <a:avLst/>
          </a:prstGeom>
          <a:noFill/>
        </p:spPr>
        <p:txBody>
          <a:bodyPr wrap="square" rtlCol="0">
            <a:spAutoFit/>
          </a:bodyPr>
          <a:lstStyle/>
          <a:p>
            <a:pPr>
              <a:lnSpc>
                <a:spcPts val="1800"/>
              </a:lnSpc>
            </a:pPr>
            <a:r>
              <a:rPr kumimoji="1" lang="ja-JP" altLang="en-US" sz="1200" dirty="0" smtClean="0">
                <a:latin typeface="游ゴシック Medium" panose="020B0500000000000000" pitchFamily="50" charset="-128"/>
                <a:ea typeface="游ゴシック Medium" panose="020B0500000000000000" pitchFamily="50" charset="-128"/>
              </a:rPr>
              <a:t>顧客の利用状況の管理や集計ができます。</a:t>
            </a:r>
            <a:endParaRPr kumimoji="1" lang="en-US" altLang="ja-JP" sz="1200" dirty="0" smtClean="0">
              <a:latin typeface="游ゴシック Medium" panose="020B0500000000000000" pitchFamily="50" charset="-128"/>
              <a:ea typeface="游ゴシック Medium" panose="020B0500000000000000" pitchFamily="50" charset="-128"/>
            </a:endParaRPr>
          </a:p>
          <a:p>
            <a:pPr>
              <a:lnSpc>
                <a:spcPts val="1800"/>
              </a:lnSpc>
            </a:pPr>
            <a:r>
              <a:rPr kumimoji="1" lang="ja-JP" altLang="en-US" sz="1200" dirty="0" smtClean="0">
                <a:latin typeface="游ゴシック Medium" panose="020B0500000000000000" pitchFamily="50" charset="-128"/>
                <a:ea typeface="游ゴシック Medium" panose="020B0500000000000000" pitchFamily="50" charset="-128"/>
              </a:rPr>
              <a:t>利用者のニーズの把握、新規顧客のリピーター化、</a:t>
            </a:r>
            <a:endParaRPr kumimoji="1" lang="en-US" altLang="ja-JP" sz="1200" dirty="0" smtClean="0">
              <a:latin typeface="游ゴシック Medium" panose="020B0500000000000000" pitchFamily="50" charset="-128"/>
              <a:ea typeface="游ゴシック Medium" panose="020B0500000000000000" pitchFamily="50" charset="-128"/>
            </a:endParaRPr>
          </a:p>
          <a:p>
            <a:pPr>
              <a:lnSpc>
                <a:spcPts val="1800"/>
              </a:lnSpc>
            </a:pPr>
            <a:r>
              <a:rPr kumimoji="1" lang="ja-JP" altLang="en-US" sz="1200" dirty="0" smtClean="0">
                <a:latin typeface="游ゴシック Medium" panose="020B0500000000000000" pitchFamily="50" charset="-128"/>
                <a:ea typeface="游ゴシック Medium" panose="020B0500000000000000" pitchFamily="50" charset="-128"/>
              </a:rPr>
              <a:t>キャンペーン実施の告知など販促活動に活用できます！</a:t>
            </a:r>
            <a:endParaRPr kumimoji="1" lang="en-US" altLang="ja-JP" sz="1200" dirty="0" smtClean="0">
              <a:latin typeface="游ゴシック Medium" panose="020B0500000000000000" pitchFamily="50" charset="-128"/>
              <a:ea typeface="游ゴシック Medium" panose="020B0500000000000000" pitchFamily="50" charset="-128"/>
            </a:endParaRPr>
          </a:p>
        </p:txBody>
      </p:sp>
      <p:sp>
        <p:nvSpPr>
          <p:cNvPr id="110" name="テキスト ボックス 109"/>
          <p:cNvSpPr txBox="1"/>
          <p:nvPr/>
        </p:nvSpPr>
        <p:spPr>
          <a:xfrm>
            <a:off x="237227" y="5508764"/>
            <a:ext cx="3942374" cy="1000595"/>
          </a:xfrm>
          <a:prstGeom prst="rect">
            <a:avLst/>
          </a:prstGeom>
          <a:noFill/>
        </p:spPr>
        <p:txBody>
          <a:bodyPr wrap="square" rtlCol="0">
            <a:spAutoFit/>
          </a:bodyPr>
          <a:lstStyle/>
          <a:p>
            <a:pPr>
              <a:lnSpc>
                <a:spcPts val="1800"/>
              </a:lnSpc>
            </a:pPr>
            <a:r>
              <a:rPr kumimoji="1" lang="ja-JP" altLang="en-US" sz="1200" dirty="0" smtClean="0">
                <a:latin typeface="游ゴシック Medium" panose="020B0500000000000000" pitchFamily="50" charset="-128"/>
                <a:ea typeface="游ゴシック Medium" panose="020B0500000000000000" pitchFamily="50" charset="-128"/>
              </a:rPr>
              <a:t>着信と同時に顧客情報の表示ができます！</a:t>
            </a:r>
            <a:endParaRPr kumimoji="1" lang="en-US" altLang="ja-JP" sz="1200" dirty="0" smtClean="0">
              <a:latin typeface="游ゴシック Medium" panose="020B0500000000000000" pitchFamily="50" charset="-128"/>
              <a:ea typeface="游ゴシック Medium" panose="020B0500000000000000" pitchFamily="50" charset="-128"/>
            </a:endParaRPr>
          </a:p>
          <a:p>
            <a:pPr>
              <a:lnSpc>
                <a:spcPts val="1800"/>
              </a:lnSpc>
            </a:pPr>
            <a:r>
              <a:rPr kumimoji="1" lang="ja-JP" altLang="en-US" sz="1200" dirty="0" smtClean="0">
                <a:latin typeface="游ゴシック Medium" panose="020B0500000000000000" pitchFamily="50" charset="-128"/>
                <a:ea typeface="游ゴシック Medium" panose="020B0500000000000000" pitchFamily="50" charset="-128"/>
              </a:rPr>
              <a:t>履歴照会をしながらワンランク上の対応ができます！</a:t>
            </a:r>
            <a:endParaRPr kumimoji="1" lang="en-US" altLang="ja-JP" sz="1200" dirty="0" smtClean="0">
              <a:latin typeface="游ゴシック Medium" panose="020B0500000000000000" pitchFamily="50" charset="-128"/>
              <a:ea typeface="游ゴシック Medium" panose="020B0500000000000000" pitchFamily="50" charset="-128"/>
            </a:endParaRPr>
          </a:p>
          <a:p>
            <a:pPr>
              <a:lnSpc>
                <a:spcPts val="1800"/>
              </a:lnSpc>
            </a:pPr>
            <a:r>
              <a:rPr kumimoji="1" lang="ja-JP" altLang="en-US" sz="1200" dirty="0" smtClean="0">
                <a:latin typeface="游ゴシック Medium" panose="020B0500000000000000" pitchFamily="50" charset="-128"/>
                <a:ea typeface="游ゴシック Medium" panose="020B0500000000000000" pitchFamily="50" charset="-128"/>
              </a:rPr>
              <a:t>着信履歴も残るのでチャンスロスの防止や、</a:t>
            </a:r>
            <a:endParaRPr kumimoji="1" lang="en-US" altLang="ja-JP" sz="1200" dirty="0" smtClean="0">
              <a:latin typeface="游ゴシック Medium" panose="020B0500000000000000" pitchFamily="50" charset="-128"/>
              <a:ea typeface="游ゴシック Medium" panose="020B0500000000000000" pitchFamily="50" charset="-128"/>
            </a:endParaRPr>
          </a:p>
          <a:p>
            <a:pPr>
              <a:lnSpc>
                <a:spcPts val="1800"/>
              </a:lnSpc>
            </a:pPr>
            <a:r>
              <a:rPr lang="ja-JP" altLang="en-US" sz="1200" dirty="0" smtClean="0">
                <a:latin typeface="游ゴシック Medium" panose="020B0500000000000000" pitchFamily="50" charset="-128"/>
                <a:ea typeface="游ゴシック Medium" panose="020B0500000000000000" pitchFamily="50" charset="-128"/>
              </a:rPr>
              <a:t>常連客のリピート離れ防止にもなります！</a:t>
            </a:r>
            <a:endParaRPr lang="ja-JP" altLang="en-US" sz="1200" dirty="0">
              <a:latin typeface="游ゴシック Medium" panose="020B0500000000000000" pitchFamily="50" charset="-128"/>
              <a:ea typeface="游ゴシック Medium" panose="020B0500000000000000" pitchFamily="50" charset="-128"/>
            </a:endParaRPr>
          </a:p>
        </p:txBody>
      </p:sp>
      <p:sp>
        <p:nvSpPr>
          <p:cNvPr id="111" name="テキスト ボックス 110"/>
          <p:cNvSpPr txBox="1"/>
          <p:nvPr/>
        </p:nvSpPr>
        <p:spPr>
          <a:xfrm>
            <a:off x="237227" y="7219147"/>
            <a:ext cx="4239987" cy="1000595"/>
          </a:xfrm>
          <a:prstGeom prst="rect">
            <a:avLst/>
          </a:prstGeom>
          <a:noFill/>
        </p:spPr>
        <p:txBody>
          <a:bodyPr wrap="square" rtlCol="0">
            <a:spAutoFit/>
          </a:bodyPr>
          <a:lstStyle/>
          <a:p>
            <a:pPr>
              <a:lnSpc>
                <a:spcPts val="1800"/>
              </a:lnSpc>
            </a:pPr>
            <a:r>
              <a:rPr kumimoji="1" lang="en-US" altLang="ja-JP" sz="1200" dirty="0" smtClean="0">
                <a:latin typeface="游ゴシック Medium" panose="020B0500000000000000" pitchFamily="50" charset="-128"/>
                <a:ea typeface="游ゴシック Medium" panose="020B0500000000000000" pitchFamily="50" charset="-128"/>
              </a:rPr>
              <a:t>MotTake-See</a:t>
            </a:r>
            <a:r>
              <a:rPr kumimoji="1" lang="ja-JP" altLang="en-US" sz="1200" dirty="0" smtClean="0">
                <a:latin typeface="游ゴシック Medium" panose="020B0500000000000000" pitchFamily="50" charset="-128"/>
                <a:ea typeface="游ゴシック Medium" panose="020B0500000000000000" pitchFamily="50" charset="-128"/>
              </a:rPr>
              <a:t>は来店予約や座席管理もできます！</a:t>
            </a:r>
            <a:endParaRPr lang="en-US" altLang="ja-JP" sz="1200" dirty="0">
              <a:latin typeface="游ゴシック Medium" panose="020B0500000000000000" pitchFamily="50" charset="-128"/>
              <a:ea typeface="游ゴシック Medium" panose="020B0500000000000000" pitchFamily="50" charset="-128"/>
            </a:endParaRPr>
          </a:p>
          <a:p>
            <a:pPr>
              <a:lnSpc>
                <a:spcPts val="1800"/>
              </a:lnSpc>
            </a:pPr>
            <a:r>
              <a:rPr kumimoji="1" lang="ja-JP" altLang="en-US" sz="1200" dirty="0" smtClean="0">
                <a:latin typeface="游ゴシック Medium" panose="020B0500000000000000" pitchFamily="50" charset="-128"/>
                <a:ea typeface="游ゴシック Medium" panose="020B0500000000000000" pitchFamily="50" charset="-128"/>
              </a:rPr>
              <a:t>日毎の予約状況や空席状況もワンタッチで照会！</a:t>
            </a:r>
            <a:endParaRPr kumimoji="1" lang="en-US" altLang="ja-JP" sz="1200" dirty="0" smtClean="0">
              <a:latin typeface="游ゴシック Medium" panose="020B0500000000000000" pitchFamily="50" charset="-128"/>
              <a:ea typeface="游ゴシック Medium" panose="020B0500000000000000" pitchFamily="50" charset="-128"/>
            </a:endParaRPr>
          </a:p>
          <a:p>
            <a:pPr>
              <a:lnSpc>
                <a:spcPts val="1800"/>
              </a:lnSpc>
            </a:pPr>
            <a:r>
              <a:rPr kumimoji="1" lang="ja-JP" altLang="en-US" sz="1200" dirty="0" smtClean="0">
                <a:latin typeface="游ゴシック Medium" panose="020B0500000000000000" pitchFamily="50" charset="-128"/>
                <a:ea typeface="游ゴシック Medium" panose="020B0500000000000000" pitchFamily="50" charset="-128"/>
              </a:rPr>
              <a:t>予約ノートの記入ミスも無くなりスッキリします。</a:t>
            </a:r>
            <a:endParaRPr kumimoji="1" lang="en-US" altLang="ja-JP" sz="1200" dirty="0" smtClean="0">
              <a:latin typeface="游ゴシック Medium" panose="020B0500000000000000" pitchFamily="50" charset="-128"/>
              <a:ea typeface="游ゴシック Medium" panose="020B0500000000000000" pitchFamily="50" charset="-128"/>
            </a:endParaRPr>
          </a:p>
          <a:p>
            <a:pPr>
              <a:lnSpc>
                <a:spcPts val="1800"/>
              </a:lnSpc>
            </a:pPr>
            <a:endParaRPr kumimoji="1" lang="ja-JP" altLang="en-US" sz="1200" dirty="0">
              <a:latin typeface="游ゴシック Medium" panose="020B0500000000000000" pitchFamily="50" charset="-128"/>
              <a:ea typeface="游ゴシック Medium" panose="020B0500000000000000" pitchFamily="50" charset="-128"/>
            </a:endParaRPr>
          </a:p>
        </p:txBody>
      </p:sp>
      <p:sp>
        <p:nvSpPr>
          <p:cNvPr id="112" name="テキスト ボックス 111"/>
          <p:cNvSpPr txBox="1"/>
          <p:nvPr/>
        </p:nvSpPr>
        <p:spPr>
          <a:xfrm>
            <a:off x="551649" y="8774864"/>
            <a:ext cx="2232651" cy="369332"/>
          </a:xfrm>
          <a:prstGeom prst="rect">
            <a:avLst/>
          </a:prstGeom>
          <a:noFill/>
        </p:spPr>
        <p:txBody>
          <a:bodyPr wrap="square" rtlCol="0">
            <a:spAutoFit/>
          </a:bodyPr>
          <a:lstStyle/>
          <a:p>
            <a:r>
              <a:rPr lang="en-US" altLang="ja-JP" b="1" dirty="0" smtClean="0">
                <a:solidFill>
                  <a:schemeClr val="accent1">
                    <a:lumMod val="75000"/>
                  </a:schemeClr>
                </a:solidFill>
                <a:effectLst>
                  <a:glow rad="63500">
                    <a:schemeClr val="bg1">
                      <a:alpha val="40000"/>
                    </a:schemeClr>
                  </a:glow>
                </a:effectLst>
                <a:latin typeface="游ゴシック Medium" panose="020B0500000000000000" pitchFamily="50" charset="-128"/>
                <a:ea typeface="游ゴシック Medium" panose="020B0500000000000000" pitchFamily="50" charset="-128"/>
              </a:rPr>
              <a:t>WEB</a:t>
            </a:r>
            <a:r>
              <a:rPr lang="ja-JP" altLang="en-US" b="1" dirty="0" smtClean="0">
                <a:solidFill>
                  <a:schemeClr val="accent1">
                    <a:lumMod val="75000"/>
                  </a:schemeClr>
                </a:solidFill>
                <a:effectLst>
                  <a:glow rad="63500">
                    <a:schemeClr val="bg1">
                      <a:alpha val="40000"/>
                    </a:schemeClr>
                  </a:glow>
                </a:effectLst>
                <a:latin typeface="游ゴシック Medium" panose="020B0500000000000000" pitchFamily="50" charset="-128"/>
                <a:ea typeface="游ゴシック Medium" panose="020B0500000000000000" pitchFamily="50" charset="-128"/>
              </a:rPr>
              <a:t>サイト</a:t>
            </a:r>
            <a:endParaRPr kumimoji="1" lang="ja-JP" altLang="en-US" b="1" dirty="0">
              <a:solidFill>
                <a:schemeClr val="accent1">
                  <a:lumMod val="75000"/>
                </a:schemeClr>
              </a:solidFill>
              <a:effectLst>
                <a:glow rad="63500">
                  <a:schemeClr val="bg1">
                    <a:alpha val="40000"/>
                  </a:schemeClr>
                </a:glow>
              </a:effectLst>
              <a:latin typeface="游ゴシック Medium" panose="020B0500000000000000" pitchFamily="50" charset="-128"/>
              <a:ea typeface="游ゴシック Medium" panose="020B0500000000000000" pitchFamily="50" charset="-128"/>
            </a:endParaRPr>
          </a:p>
        </p:txBody>
      </p:sp>
      <p:sp>
        <p:nvSpPr>
          <p:cNvPr id="113" name="テキスト ボックス 112"/>
          <p:cNvSpPr txBox="1"/>
          <p:nvPr/>
        </p:nvSpPr>
        <p:spPr>
          <a:xfrm>
            <a:off x="551649" y="9293414"/>
            <a:ext cx="6537022" cy="276999"/>
          </a:xfrm>
          <a:prstGeom prst="rect">
            <a:avLst/>
          </a:prstGeom>
          <a:noFill/>
        </p:spPr>
        <p:txBody>
          <a:bodyPr wrap="square" rtlCol="0">
            <a:spAutoFit/>
          </a:bodyPr>
          <a:lstStyle/>
          <a:p>
            <a:r>
              <a:rPr kumimoji="1" lang="ja-JP" altLang="en-US" sz="1200" dirty="0" smtClean="0">
                <a:latin typeface="游ゴシック Medium" panose="020B0500000000000000" pitchFamily="50" charset="-128"/>
                <a:ea typeface="游ゴシック Medium" panose="020B0500000000000000" pitchFamily="50" charset="-128"/>
              </a:rPr>
              <a:t>店舗の紹介、メニュー紹介、リクルートなど、用途に合わせた</a:t>
            </a:r>
            <a:r>
              <a:rPr kumimoji="1" lang="en-US" altLang="ja-JP" sz="1200" dirty="0" smtClean="0">
                <a:latin typeface="游ゴシック Medium" panose="020B0500000000000000" pitchFamily="50" charset="-128"/>
                <a:ea typeface="游ゴシック Medium" panose="020B0500000000000000" pitchFamily="50" charset="-128"/>
              </a:rPr>
              <a:t>WEB</a:t>
            </a:r>
            <a:r>
              <a:rPr kumimoji="1" lang="ja-JP" altLang="en-US" sz="1200" dirty="0" smtClean="0">
                <a:latin typeface="游ゴシック Medium" panose="020B0500000000000000" pitchFamily="50" charset="-128"/>
                <a:ea typeface="游ゴシック Medium" panose="020B0500000000000000" pitchFamily="50" charset="-128"/>
              </a:rPr>
              <a:t>サイト作成も承ります！</a:t>
            </a:r>
            <a:endParaRPr kumimoji="1" lang="ja-JP" altLang="en-US" sz="1200" dirty="0">
              <a:latin typeface="游ゴシック Medium" panose="020B0500000000000000" pitchFamily="50" charset="-128"/>
              <a:ea typeface="游ゴシック Medium" panose="020B0500000000000000" pitchFamily="50" charset="-128"/>
            </a:endParaRPr>
          </a:p>
        </p:txBody>
      </p:sp>
      <p:pic>
        <p:nvPicPr>
          <p:cNvPr id="114" name="図 11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714263" y="953750"/>
            <a:ext cx="2652601" cy="1911548"/>
          </a:xfrm>
          <a:prstGeom prst="rect">
            <a:avLst/>
          </a:prstGeom>
          <a:ln>
            <a:solidFill>
              <a:schemeClr val="tx1"/>
            </a:solidFill>
          </a:ln>
        </p:spPr>
      </p:pic>
      <p:pic>
        <p:nvPicPr>
          <p:cNvPr id="115" name="図 11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714263" y="3005102"/>
            <a:ext cx="2666038" cy="1968560"/>
          </a:xfrm>
          <a:prstGeom prst="rect">
            <a:avLst/>
          </a:prstGeom>
          <a:ln>
            <a:solidFill>
              <a:schemeClr val="tx1"/>
            </a:solidFill>
          </a:ln>
        </p:spPr>
      </p:pic>
      <p:pic>
        <p:nvPicPr>
          <p:cNvPr id="116" name="図 11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721987" y="5139685"/>
            <a:ext cx="2658314" cy="1450555"/>
          </a:xfrm>
          <a:prstGeom prst="rect">
            <a:avLst/>
          </a:prstGeom>
          <a:ln>
            <a:solidFill>
              <a:schemeClr val="tx1"/>
            </a:solidFill>
          </a:ln>
        </p:spPr>
      </p:pic>
      <p:pic>
        <p:nvPicPr>
          <p:cNvPr id="117" name="図 11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708550" y="6751124"/>
            <a:ext cx="2658314" cy="1902518"/>
          </a:xfrm>
          <a:prstGeom prst="rect">
            <a:avLst/>
          </a:prstGeom>
          <a:ln>
            <a:solidFill>
              <a:schemeClr val="tx1"/>
            </a:solidFill>
          </a:ln>
        </p:spPr>
      </p:pic>
      <p:sp>
        <p:nvSpPr>
          <p:cNvPr id="118" name="テキスト ボックス 117"/>
          <p:cNvSpPr txBox="1"/>
          <p:nvPr/>
        </p:nvSpPr>
        <p:spPr>
          <a:xfrm>
            <a:off x="261834" y="2199625"/>
            <a:ext cx="3895726" cy="261610"/>
          </a:xfrm>
          <a:prstGeom prst="rect">
            <a:avLst/>
          </a:prstGeom>
          <a:noFill/>
        </p:spPr>
        <p:txBody>
          <a:bodyPr wrap="square" rtlCol="0">
            <a:spAutoFit/>
          </a:bodyPr>
          <a:lstStyle/>
          <a:p>
            <a:r>
              <a:rPr lang="ja-JP" altLang="en-US" sz="1100" dirty="0" smtClean="0">
                <a:latin typeface="游ゴシック Medium" panose="020B0500000000000000" pitchFamily="50" charset="-128"/>
                <a:ea typeface="游ゴシック Medium" panose="020B0500000000000000" pitchFamily="50" charset="-128"/>
              </a:rPr>
              <a:t>● 注文</a:t>
            </a:r>
            <a:r>
              <a:rPr lang="ja-JP" altLang="en-US" sz="1100" dirty="0">
                <a:latin typeface="游ゴシック Medium" panose="020B0500000000000000" pitchFamily="50" charset="-128"/>
                <a:ea typeface="游ゴシック Medium" panose="020B0500000000000000" pitchFamily="50" charset="-128"/>
              </a:rPr>
              <a:t>予約：注文管理、注文履歴・</a:t>
            </a:r>
            <a:r>
              <a:rPr lang="ja-JP" altLang="en-US" sz="1100" dirty="0" smtClean="0">
                <a:latin typeface="游ゴシック Medium" panose="020B0500000000000000" pitchFamily="50" charset="-128"/>
                <a:ea typeface="游ゴシック Medium" panose="020B0500000000000000" pitchFamily="50" charset="-128"/>
              </a:rPr>
              <a:t>照会</a:t>
            </a:r>
            <a:endParaRPr kumimoji="1" lang="ja-JP" altLang="en-US" sz="1100" dirty="0">
              <a:latin typeface="游ゴシック Medium" panose="020B0500000000000000" pitchFamily="50" charset="-128"/>
              <a:ea typeface="游ゴシック Medium" panose="020B0500000000000000" pitchFamily="50" charset="-128"/>
            </a:endParaRPr>
          </a:p>
        </p:txBody>
      </p:sp>
      <p:sp>
        <p:nvSpPr>
          <p:cNvPr id="119" name="テキスト ボックス 118"/>
          <p:cNvSpPr txBox="1"/>
          <p:nvPr/>
        </p:nvSpPr>
        <p:spPr>
          <a:xfrm>
            <a:off x="237227" y="4240774"/>
            <a:ext cx="3895726" cy="261610"/>
          </a:xfrm>
          <a:prstGeom prst="rect">
            <a:avLst/>
          </a:prstGeom>
          <a:noFill/>
        </p:spPr>
        <p:txBody>
          <a:bodyPr wrap="square" rtlCol="0">
            <a:spAutoFit/>
          </a:bodyPr>
          <a:lstStyle/>
          <a:p>
            <a:pPr>
              <a:spcBef>
                <a:spcPct val="50000"/>
              </a:spcBef>
            </a:pPr>
            <a:r>
              <a:rPr lang="ja-JP" altLang="en-US" sz="1100" dirty="0" smtClean="0">
                <a:latin typeface="游ゴシック" panose="020B0400000000000000" pitchFamily="50" charset="-128"/>
                <a:ea typeface="游ゴシック" panose="020B0400000000000000" pitchFamily="50" charset="-128"/>
              </a:rPr>
              <a:t>● 顧客</a:t>
            </a:r>
            <a:r>
              <a:rPr lang="ja-JP" altLang="en-US" sz="1100" dirty="0">
                <a:latin typeface="游ゴシック" panose="020B0400000000000000" pitchFamily="50" charset="-128"/>
                <a:ea typeface="游ゴシック" panose="020B0400000000000000" pitchFamily="50" charset="-128"/>
              </a:rPr>
              <a:t>管理：顧客情報、顧客集計</a:t>
            </a:r>
            <a:endParaRPr lang="en-US" altLang="ja-JP" sz="1100" dirty="0">
              <a:latin typeface="游ゴシック" panose="020B0400000000000000" pitchFamily="50" charset="-128"/>
              <a:ea typeface="游ゴシック" panose="020B0400000000000000" pitchFamily="50" charset="-128"/>
            </a:endParaRPr>
          </a:p>
        </p:txBody>
      </p:sp>
      <p:sp>
        <p:nvSpPr>
          <p:cNvPr id="120" name="テキスト ボックス 119"/>
          <p:cNvSpPr txBox="1"/>
          <p:nvPr/>
        </p:nvSpPr>
        <p:spPr>
          <a:xfrm>
            <a:off x="1379304" y="6417278"/>
            <a:ext cx="3143048" cy="215444"/>
          </a:xfrm>
          <a:prstGeom prst="rect">
            <a:avLst/>
          </a:prstGeom>
          <a:noFill/>
        </p:spPr>
        <p:txBody>
          <a:bodyPr wrap="square" rtlCol="0">
            <a:spAutoFit/>
          </a:bodyPr>
          <a:lstStyle/>
          <a:p>
            <a:pPr algn="r"/>
            <a:r>
              <a:rPr lang="en-US" altLang="ja-JP" sz="800" dirty="0" smtClean="0">
                <a:latin typeface="游ゴシック Medium" panose="020B0500000000000000" pitchFamily="50" charset="-128"/>
                <a:ea typeface="游ゴシック Medium" panose="020B0500000000000000" pitchFamily="50" charset="-128"/>
              </a:rPr>
              <a:t>※</a:t>
            </a:r>
            <a:r>
              <a:rPr lang="ja-JP" altLang="en-US" sz="800" dirty="0" smtClean="0">
                <a:latin typeface="游ゴシック Medium" panose="020B0500000000000000" pitchFamily="50" charset="-128"/>
                <a:ea typeface="游ゴシック Medium" panose="020B0500000000000000" pitchFamily="50" charset="-128"/>
              </a:rPr>
              <a:t>オプション</a:t>
            </a:r>
            <a:endParaRPr kumimoji="1" lang="ja-JP" altLang="en-US" sz="800" dirty="0">
              <a:latin typeface="游ゴシック Medium" panose="020B0500000000000000" pitchFamily="50" charset="-128"/>
              <a:ea typeface="游ゴシック Medium" panose="020B0500000000000000" pitchFamily="50" charset="-128"/>
            </a:endParaRPr>
          </a:p>
        </p:txBody>
      </p:sp>
      <p:sp>
        <p:nvSpPr>
          <p:cNvPr id="121" name="テキスト ボックス 120"/>
          <p:cNvSpPr txBox="1"/>
          <p:nvPr/>
        </p:nvSpPr>
        <p:spPr>
          <a:xfrm>
            <a:off x="260551" y="8021426"/>
            <a:ext cx="3895726" cy="261610"/>
          </a:xfrm>
          <a:prstGeom prst="rect">
            <a:avLst/>
          </a:prstGeom>
          <a:noFill/>
        </p:spPr>
        <p:txBody>
          <a:bodyPr wrap="square" rtlCol="0">
            <a:spAutoFit/>
          </a:bodyPr>
          <a:lstStyle/>
          <a:p>
            <a:pPr>
              <a:spcBef>
                <a:spcPct val="50000"/>
              </a:spcBef>
            </a:pPr>
            <a:r>
              <a:rPr lang="ja-JP" altLang="en-US" sz="1100" dirty="0" smtClean="0">
                <a:latin typeface="游ゴシック" panose="020B0400000000000000" pitchFamily="50" charset="-128"/>
                <a:ea typeface="游ゴシック" panose="020B0400000000000000" pitchFamily="50" charset="-128"/>
              </a:rPr>
              <a:t>●</a:t>
            </a:r>
            <a:r>
              <a:rPr lang="ja-JP" altLang="en-US" sz="1100" dirty="0">
                <a:latin typeface="游ゴシック" panose="020B0400000000000000" pitchFamily="50" charset="-128"/>
                <a:ea typeface="游ゴシック" panose="020B0400000000000000" pitchFamily="50" charset="-128"/>
              </a:rPr>
              <a:t>座席管理、予約履歴・照会</a:t>
            </a:r>
            <a:endParaRPr lang="en-US" altLang="ja-JP" sz="1100" dirty="0">
              <a:latin typeface="游ゴシック" panose="020B0400000000000000" pitchFamily="50" charset="-128"/>
              <a:ea typeface="游ゴシック" panose="020B0400000000000000" pitchFamily="50" charset="-128"/>
            </a:endParaRPr>
          </a:p>
        </p:txBody>
      </p:sp>
      <p:sp>
        <p:nvSpPr>
          <p:cNvPr id="122" name="テキスト ボックス 121"/>
          <p:cNvSpPr txBox="1"/>
          <p:nvPr/>
        </p:nvSpPr>
        <p:spPr>
          <a:xfrm>
            <a:off x="642713" y="8931228"/>
            <a:ext cx="3895726" cy="215444"/>
          </a:xfrm>
          <a:prstGeom prst="rect">
            <a:avLst/>
          </a:prstGeom>
          <a:noFill/>
        </p:spPr>
        <p:txBody>
          <a:bodyPr wrap="square" rtlCol="0">
            <a:spAutoFit/>
          </a:bodyPr>
          <a:lstStyle/>
          <a:p>
            <a:pPr algn="r"/>
            <a:r>
              <a:rPr lang="en-US" altLang="ja-JP" sz="800" dirty="0" smtClean="0">
                <a:latin typeface="游ゴシック Medium" panose="020B0500000000000000" pitchFamily="50" charset="-128"/>
                <a:ea typeface="游ゴシック Medium" panose="020B0500000000000000" pitchFamily="50" charset="-128"/>
              </a:rPr>
              <a:t>※</a:t>
            </a:r>
            <a:r>
              <a:rPr lang="ja-JP" altLang="en-US" sz="800" dirty="0" smtClean="0">
                <a:latin typeface="游ゴシック Medium" panose="020B0500000000000000" pitchFamily="50" charset="-128"/>
                <a:ea typeface="游ゴシック Medium" panose="020B0500000000000000" pitchFamily="50" charset="-128"/>
              </a:rPr>
              <a:t>オプション</a:t>
            </a:r>
            <a:endParaRPr kumimoji="1" lang="ja-JP" altLang="en-US" sz="800" dirty="0">
              <a:latin typeface="游ゴシック Medium" panose="020B0500000000000000" pitchFamily="50" charset="-128"/>
              <a:ea typeface="游ゴシック Medium" panose="020B0500000000000000" pitchFamily="50" charset="-128"/>
            </a:endParaRPr>
          </a:p>
        </p:txBody>
      </p:sp>
      <p:pic>
        <p:nvPicPr>
          <p:cNvPr id="123" name="図 122"/>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rot="12600000">
            <a:off x="180188" y="746497"/>
            <a:ext cx="545217" cy="385444"/>
          </a:xfrm>
          <a:prstGeom prst="rect">
            <a:avLst/>
          </a:prstGeom>
        </p:spPr>
      </p:pic>
      <p:pic>
        <p:nvPicPr>
          <p:cNvPr id="124" name="図 123"/>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rot="12600000">
            <a:off x="180188" y="2700245"/>
            <a:ext cx="545217" cy="385444"/>
          </a:xfrm>
          <a:prstGeom prst="rect">
            <a:avLst/>
          </a:prstGeom>
        </p:spPr>
      </p:pic>
      <p:pic>
        <p:nvPicPr>
          <p:cNvPr id="125" name="図 124"/>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rot="12600000">
            <a:off x="175085" y="4835576"/>
            <a:ext cx="545217" cy="385444"/>
          </a:xfrm>
          <a:prstGeom prst="rect">
            <a:avLst/>
          </a:prstGeom>
        </p:spPr>
      </p:pic>
      <p:pic>
        <p:nvPicPr>
          <p:cNvPr id="126" name="図 125"/>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rot="12600000">
            <a:off x="176060" y="6570026"/>
            <a:ext cx="545217" cy="385444"/>
          </a:xfrm>
          <a:prstGeom prst="rect">
            <a:avLst/>
          </a:prstGeom>
        </p:spPr>
      </p:pic>
      <p:pic>
        <p:nvPicPr>
          <p:cNvPr id="127" name="図 126"/>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rot="12600000">
            <a:off x="168908" y="8563291"/>
            <a:ext cx="550783" cy="389379"/>
          </a:xfrm>
          <a:prstGeom prst="rect">
            <a:avLst/>
          </a:prstGeom>
        </p:spPr>
      </p:pic>
      <p:sp>
        <p:nvSpPr>
          <p:cNvPr id="128" name="テキスト ボックス 127"/>
          <p:cNvSpPr txBox="1"/>
          <p:nvPr/>
        </p:nvSpPr>
        <p:spPr>
          <a:xfrm>
            <a:off x="4605225" y="411959"/>
            <a:ext cx="2315537" cy="401007"/>
          </a:xfrm>
          <a:prstGeom prst="rect">
            <a:avLst/>
          </a:prstGeom>
          <a:noFill/>
        </p:spPr>
        <p:txBody>
          <a:bodyPr wrap="square" rtlCol="0">
            <a:spAutoFit/>
          </a:bodyPr>
          <a:lstStyle/>
          <a:p>
            <a:r>
              <a:rPr kumimoji="1" lang="en-US" altLang="ja-JP" b="1" dirty="0" smtClean="0">
                <a:solidFill>
                  <a:schemeClr val="accent1">
                    <a:lumMod val="75000"/>
                  </a:schemeClr>
                </a:solidFill>
                <a:latin typeface="Cameliabold" panose="00000700000000000000" pitchFamily="2" charset="0"/>
                <a:ea typeface="游ゴシック Medium" panose="020B0500000000000000" pitchFamily="50" charset="-128"/>
              </a:rPr>
              <a:t>MotTake-See</a:t>
            </a:r>
            <a:endParaRPr kumimoji="1" lang="ja-JP" altLang="en-US" b="1" dirty="0">
              <a:solidFill>
                <a:schemeClr val="accent1">
                  <a:lumMod val="75000"/>
                </a:schemeClr>
              </a:solidFill>
              <a:latin typeface="Cameliabold" panose="00000700000000000000" pitchFamily="2" charset="0"/>
              <a:ea typeface="游ゴシック Medium" panose="020B0500000000000000" pitchFamily="50" charset="-128"/>
            </a:endParaRPr>
          </a:p>
        </p:txBody>
      </p:sp>
      <p:sp>
        <p:nvSpPr>
          <p:cNvPr id="129" name="テキスト ボックス 128"/>
          <p:cNvSpPr txBox="1"/>
          <p:nvPr/>
        </p:nvSpPr>
        <p:spPr>
          <a:xfrm>
            <a:off x="6685435" y="444340"/>
            <a:ext cx="1078917" cy="369332"/>
          </a:xfrm>
          <a:prstGeom prst="rect">
            <a:avLst/>
          </a:prstGeom>
          <a:noFill/>
        </p:spPr>
        <p:txBody>
          <a:bodyPr wrap="square" rtlCol="0">
            <a:spAutoFit/>
          </a:bodyPr>
          <a:lstStyle/>
          <a:p>
            <a:r>
              <a:rPr kumimoji="1" lang="ja-JP" altLang="en-US" b="1" dirty="0" smtClean="0">
                <a:solidFill>
                  <a:schemeClr val="accent1">
                    <a:lumMod val="75000"/>
                  </a:schemeClr>
                </a:solidFill>
                <a:latin typeface="游ゴシック Medium" panose="020B0500000000000000" pitchFamily="50" charset="-128"/>
                <a:ea typeface="游ゴシック Medium" panose="020B0500000000000000" pitchFamily="50" charset="-128"/>
              </a:rPr>
              <a:t>の機能</a:t>
            </a:r>
            <a:endParaRPr kumimoji="1" lang="ja-JP" altLang="en-US" b="1" dirty="0">
              <a:solidFill>
                <a:schemeClr val="accent1">
                  <a:lumMod val="75000"/>
                </a:schemeClr>
              </a:solidFill>
              <a:latin typeface="游ゴシック Medium" panose="020B0500000000000000" pitchFamily="50" charset="-128"/>
              <a:ea typeface="游ゴシック Medium" panose="020B0500000000000000" pitchFamily="50" charset="-128"/>
            </a:endParaRPr>
          </a:p>
        </p:txBody>
      </p:sp>
      <p:sp>
        <p:nvSpPr>
          <p:cNvPr id="130" name="テキスト ボックス 129"/>
          <p:cNvSpPr txBox="1"/>
          <p:nvPr/>
        </p:nvSpPr>
        <p:spPr>
          <a:xfrm>
            <a:off x="6118011" y="223172"/>
            <a:ext cx="1511952" cy="230832"/>
          </a:xfrm>
          <a:prstGeom prst="rect">
            <a:avLst/>
          </a:prstGeom>
          <a:noFill/>
        </p:spPr>
        <p:txBody>
          <a:bodyPr wrap="none" rtlCol="0">
            <a:spAutoFit/>
          </a:bodyPr>
          <a:lstStyle/>
          <a:p>
            <a:r>
              <a:rPr kumimoji="1" lang="ja-JP" altLang="en-US" sz="900" dirty="0" smtClean="0">
                <a:ln w="12700">
                  <a:noFill/>
                </a:ln>
                <a:solidFill>
                  <a:srgbClr val="FF6600"/>
                </a:solidFill>
                <a:effectLst/>
                <a:latin typeface="めもわーる" panose="02000600000000000000" pitchFamily="50" charset="-128"/>
                <a:ea typeface="めもわーる" panose="02000600000000000000" pitchFamily="50" charset="-128"/>
              </a:rPr>
              <a:t>テイクアウト</a:t>
            </a:r>
            <a:r>
              <a:rPr kumimoji="1" lang="en-US" altLang="ja-JP" sz="900" dirty="0" smtClean="0">
                <a:ln w="12700">
                  <a:noFill/>
                </a:ln>
                <a:solidFill>
                  <a:srgbClr val="FF6600"/>
                </a:solidFill>
                <a:effectLst/>
                <a:latin typeface="めもわーる" panose="02000600000000000000" pitchFamily="50" charset="-128"/>
                <a:ea typeface="めもわーる" panose="02000600000000000000" pitchFamily="50" charset="-128"/>
              </a:rPr>
              <a:t>/</a:t>
            </a:r>
            <a:r>
              <a:rPr kumimoji="1" lang="ja-JP" altLang="en-US" sz="900" dirty="0" smtClean="0">
                <a:ln w="12700">
                  <a:noFill/>
                </a:ln>
                <a:solidFill>
                  <a:srgbClr val="FF6600"/>
                </a:solidFill>
                <a:effectLst/>
                <a:latin typeface="めもわーる" panose="02000600000000000000" pitchFamily="50" charset="-128"/>
                <a:ea typeface="めもわーる" panose="02000600000000000000" pitchFamily="50" charset="-128"/>
              </a:rPr>
              <a:t>デリバリー</a:t>
            </a:r>
            <a:endParaRPr kumimoji="1" lang="ja-JP" altLang="en-US" sz="900" dirty="0">
              <a:ln w="12700">
                <a:noFill/>
              </a:ln>
              <a:solidFill>
                <a:srgbClr val="FF6600"/>
              </a:solidFill>
              <a:effectLst/>
              <a:latin typeface="めもわーる" panose="02000600000000000000" pitchFamily="50" charset="-128"/>
              <a:ea typeface="めもわーる" panose="02000600000000000000" pitchFamily="50" charset="-128"/>
            </a:endParaRPr>
          </a:p>
        </p:txBody>
      </p:sp>
      <p:sp>
        <p:nvSpPr>
          <p:cNvPr id="131" name="テキスト ボックス 130"/>
          <p:cNvSpPr txBox="1"/>
          <p:nvPr/>
        </p:nvSpPr>
        <p:spPr>
          <a:xfrm>
            <a:off x="3847140" y="510896"/>
            <a:ext cx="841897" cy="253916"/>
          </a:xfrm>
          <a:prstGeom prst="rect">
            <a:avLst/>
          </a:prstGeom>
          <a:noFill/>
        </p:spPr>
        <p:txBody>
          <a:bodyPr wrap="none" rtlCol="0">
            <a:spAutoFit/>
          </a:bodyPr>
          <a:lstStyle/>
          <a:p>
            <a:r>
              <a:rPr kumimoji="1" lang="ja-JP" altLang="en-US" sz="1050" dirty="0" smtClean="0">
                <a:ln w="12700">
                  <a:noFill/>
                </a:ln>
                <a:solidFill>
                  <a:srgbClr val="FF6600"/>
                </a:solidFill>
                <a:effectLst/>
                <a:latin typeface="ニコカ" panose="02000600000000000000" pitchFamily="2" charset="-128"/>
                <a:ea typeface="ニコカ" panose="02000600000000000000" pitchFamily="2" charset="-128"/>
              </a:rPr>
              <a:t>飲食店向け</a:t>
            </a:r>
            <a:endParaRPr kumimoji="1" lang="ja-JP" altLang="en-US" sz="1050" dirty="0">
              <a:ln w="12700">
                <a:noFill/>
              </a:ln>
              <a:solidFill>
                <a:srgbClr val="FF6600"/>
              </a:solidFill>
              <a:effectLst/>
              <a:latin typeface="ニコカ" panose="02000600000000000000" pitchFamily="2" charset="-128"/>
              <a:ea typeface="ニコカ" panose="02000600000000000000" pitchFamily="2" charset="-128"/>
            </a:endParaRPr>
          </a:p>
        </p:txBody>
      </p:sp>
      <p:sp>
        <p:nvSpPr>
          <p:cNvPr id="132" name="テキスト ボックス 131"/>
          <p:cNvSpPr txBox="1"/>
          <p:nvPr/>
        </p:nvSpPr>
        <p:spPr>
          <a:xfrm>
            <a:off x="4808537" y="373572"/>
            <a:ext cx="1114408" cy="153888"/>
          </a:xfrm>
          <a:prstGeom prst="rect">
            <a:avLst/>
          </a:prstGeom>
          <a:noFill/>
        </p:spPr>
        <p:txBody>
          <a:bodyPr wrap="none" rtlCol="0">
            <a:spAutoFit/>
          </a:bodyPr>
          <a:lstStyle/>
          <a:p>
            <a:r>
              <a:rPr kumimoji="1" lang="ja-JP" altLang="en-US" sz="400" dirty="0" smtClean="0">
                <a:ln w="12700">
                  <a:noFill/>
                </a:ln>
                <a:effectLst/>
                <a:latin typeface="ニコカ" panose="02000600000000000000" pitchFamily="2" charset="-128"/>
                <a:ea typeface="ニコカ" panose="02000600000000000000" pitchFamily="2" charset="-128"/>
              </a:rPr>
              <a:t>も　　　っ　　　て　　　</a:t>
            </a:r>
            <a:r>
              <a:rPr kumimoji="1" lang="ja-JP" altLang="en-US" sz="400" dirty="0" err="1" smtClean="0">
                <a:ln w="12700">
                  <a:noFill/>
                </a:ln>
                <a:effectLst/>
                <a:latin typeface="ニコカ" panose="02000600000000000000" pitchFamily="2" charset="-128"/>
                <a:ea typeface="ニコカ" panose="02000600000000000000" pitchFamily="2" charset="-128"/>
              </a:rPr>
              <a:t>け　　　</a:t>
            </a:r>
            <a:r>
              <a:rPr kumimoji="1" lang="ja-JP" altLang="en-US" sz="400" dirty="0" smtClean="0">
                <a:ln w="12700">
                  <a:noFill/>
                </a:ln>
                <a:effectLst/>
                <a:latin typeface="ニコカ" panose="02000600000000000000" pitchFamily="2" charset="-128"/>
                <a:ea typeface="ニコカ" panose="02000600000000000000" pitchFamily="2" charset="-128"/>
              </a:rPr>
              <a:t>　し　！</a:t>
            </a:r>
            <a:endParaRPr kumimoji="1" lang="ja-JP" altLang="en-US" sz="400" dirty="0">
              <a:ln w="12700">
                <a:noFill/>
              </a:ln>
              <a:effectLst/>
              <a:latin typeface="ニコカ" panose="02000600000000000000" pitchFamily="2" charset="-128"/>
              <a:ea typeface="ニコカ" panose="02000600000000000000" pitchFamily="2" charset="-128"/>
            </a:endParaRPr>
          </a:p>
        </p:txBody>
      </p:sp>
      <p:pic>
        <p:nvPicPr>
          <p:cNvPr id="133" name="図 132"/>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4036660" y="4824826"/>
            <a:ext cx="434976" cy="395507"/>
          </a:xfrm>
          <a:prstGeom prst="rect">
            <a:avLst/>
          </a:prstGeom>
        </p:spPr>
      </p:pic>
      <p:pic>
        <p:nvPicPr>
          <p:cNvPr id="134" name="図 133"/>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4192248" y="10072229"/>
            <a:ext cx="1691208" cy="560486"/>
          </a:xfrm>
          <a:prstGeom prst="rect">
            <a:avLst/>
          </a:prstGeom>
        </p:spPr>
      </p:pic>
      <p:cxnSp>
        <p:nvCxnSpPr>
          <p:cNvPr id="135" name="直線コネクタ 134"/>
          <p:cNvCxnSpPr/>
          <p:nvPr/>
        </p:nvCxnSpPr>
        <p:spPr>
          <a:xfrm>
            <a:off x="-1" y="9748955"/>
            <a:ext cx="777557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36" name="テキスト ボックス 135"/>
          <p:cNvSpPr txBox="1"/>
          <p:nvPr/>
        </p:nvSpPr>
        <p:spPr>
          <a:xfrm>
            <a:off x="5821234" y="10183455"/>
            <a:ext cx="1120012" cy="400110"/>
          </a:xfrm>
          <a:prstGeom prst="rect">
            <a:avLst/>
          </a:prstGeom>
          <a:noFill/>
        </p:spPr>
        <p:txBody>
          <a:bodyPr wrap="square" rtlCol="0">
            <a:spAutoFit/>
          </a:bodyPr>
          <a:lstStyle/>
          <a:p>
            <a:r>
              <a:rPr kumimoji="1" lang="en-US" altLang="ja-JP" sz="1000" dirty="0" smtClean="0"/>
              <a:t>TEL 055(275)6369</a:t>
            </a:r>
          </a:p>
          <a:p>
            <a:r>
              <a:rPr lang="en-US" altLang="ja-JP" sz="1000" dirty="0"/>
              <a:t>https://absnet.jp</a:t>
            </a:r>
            <a:endParaRPr kumimoji="1" lang="ja-JP" altLang="en-US" sz="1000" dirty="0"/>
          </a:p>
        </p:txBody>
      </p:sp>
      <p:pic>
        <p:nvPicPr>
          <p:cNvPr id="137" name="図 136"/>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6991550" y="10054387"/>
            <a:ext cx="529178" cy="529178"/>
          </a:xfrm>
          <a:prstGeom prst="rect">
            <a:avLst/>
          </a:prstGeom>
        </p:spPr>
      </p:pic>
      <p:sp>
        <p:nvSpPr>
          <p:cNvPr id="138" name="テキスト ボックス 137"/>
          <p:cNvSpPr txBox="1"/>
          <p:nvPr/>
        </p:nvSpPr>
        <p:spPr>
          <a:xfrm>
            <a:off x="4073536" y="9817174"/>
            <a:ext cx="1546081" cy="184666"/>
          </a:xfrm>
          <a:prstGeom prst="rect">
            <a:avLst/>
          </a:prstGeom>
          <a:noFill/>
        </p:spPr>
        <p:txBody>
          <a:bodyPr wrap="square" rtlCol="0">
            <a:spAutoFit/>
          </a:bodyPr>
          <a:lstStyle/>
          <a:p>
            <a:r>
              <a:rPr kumimoji="1" lang="ja-JP" altLang="en-US" sz="600" dirty="0" smtClean="0">
                <a:latin typeface="游ゴシック Medium" panose="020B0500000000000000" pitchFamily="50" charset="-128"/>
                <a:ea typeface="游ゴシック Medium" panose="020B0500000000000000" pitchFamily="50" charset="-128"/>
              </a:rPr>
              <a:t>販売</a:t>
            </a:r>
            <a:r>
              <a:rPr kumimoji="1" lang="en-US" altLang="ja-JP" sz="600" dirty="0" smtClean="0">
                <a:latin typeface="游ゴシック Medium" panose="020B0500000000000000" pitchFamily="50" charset="-128"/>
                <a:ea typeface="游ゴシック Medium" panose="020B0500000000000000" pitchFamily="50" charset="-128"/>
              </a:rPr>
              <a:t>/</a:t>
            </a:r>
            <a:r>
              <a:rPr kumimoji="1" lang="ja-JP" altLang="en-US" sz="600" dirty="0" smtClean="0">
                <a:latin typeface="游ゴシック Medium" panose="020B0500000000000000" pitchFamily="50" charset="-128"/>
                <a:ea typeface="游ゴシック Medium" panose="020B0500000000000000" pitchFamily="50" charset="-128"/>
              </a:rPr>
              <a:t>お問い合せ先</a:t>
            </a:r>
            <a:endParaRPr kumimoji="1" lang="ja-JP" altLang="en-US" sz="600" dirty="0">
              <a:latin typeface="游ゴシック Medium" panose="020B0500000000000000" pitchFamily="50" charset="-128"/>
              <a:ea typeface="游ゴシック Medium" panose="020B0500000000000000" pitchFamily="50" charset="-128"/>
            </a:endParaRPr>
          </a:p>
        </p:txBody>
      </p:sp>
      <p:sp>
        <p:nvSpPr>
          <p:cNvPr id="139" name="Text Box 14"/>
          <p:cNvSpPr txBox="1">
            <a:spLocks noChangeArrowheads="1"/>
          </p:cNvSpPr>
          <p:nvPr/>
        </p:nvSpPr>
        <p:spPr bwMode="auto">
          <a:xfrm>
            <a:off x="211903" y="10088521"/>
            <a:ext cx="2467970" cy="400110"/>
          </a:xfrm>
          <a:prstGeom prst="rect">
            <a:avLst/>
          </a:prstGeom>
          <a:noFill/>
          <a:ln>
            <a:noFill/>
          </a:ln>
          <a:effectLst/>
          <a:extLst>
            <a:ext uri="{909E8E84-426E-40DD-AFC4-6F175D3DCCD1}">
              <a14:hiddenFill xmlns:a14="http://schemas.microsoft.com/office/drawing/2010/main">
                <a:solidFill>
                  <a:srgbClr val="669900">
                    <a:alpha val="70000"/>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ja-JP" altLang="en-US" sz="800" dirty="0" smtClean="0">
                <a:latin typeface="游ゴシック" panose="020B0400000000000000" pitchFamily="50" charset="-128"/>
                <a:ea typeface="游ゴシック" panose="020B0400000000000000" pitchFamily="50" charset="-128"/>
              </a:rPr>
              <a:t>・</a:t>
            </a:r>
            <a:r>
              <a:rPr lang="en-US" altLang="ja-JP" sz="800" dirty="0">
                <a:latin typeface="游ゴシック" panose="020B0400000000000000" pitchFamily="50" charset="-128"/>
                <a:ea typeface="游ゴシック" panose="020B0400000000000000" pitchFamily="50" charset="-128"/>
              </a:rPr>
              <a:t>OS</a:t>
            </a:r>
            <a:r>
              <a:rPr lang="ja-JP" altLang="en-US" sz="800" dirty="0">
                <a:latin typeface="游ゴシック" panose="020B0400000000000000" pitchFamily="50" charset="-128"/>
                <a:ea typeface="游ゴシック" panose="020B0400000000000000" pitchFamily="50" charset="-128"/>
              </a:rPr>
              <a:t>：</a:t>
            </a:r>
            <a:r>
              <a:rPr lang="en-US" altLang="ja-JP" sz="800" dirty="0">
                <a:latin typeface="游ゴシック" panose="020B0400000000000000" pitchFamily="50" charset="-128"/>
                <a:ea typeface="游ゴシック" panose="020B0400000000000000" pitchFamily="50" charset="-128"/>
              </a:rPr>
              <a:t>Windows 10 </a:t>
            </a:r>
            <a:r>
              <a:rPr lang="en-US" altLang="ja-JP" sz="800" dirty="0" smtClean="0">
                <a:latin typeface="游ゴシック" panose="020B0400000000000000" pitchFamily="50" charset="-128"/>
                <a:ea typeface="游ゴシック" panose="020B0400000000000000" pitchFamily="50" charset="-128"/>
              </a:rPr>
              <a:t>Home/Pro  Windows8.1</a:t>
            </a:r>
          </a:p>
          <a:p>
            <a:pPr>
              <a:spcBef>
                <a:spcPct val="50000"/>
              </a:spcBef>
            </a:pPr>
            <a:r>
              <a:rPr lang="ja-JP" altLang="en-US" sz="800" dirty="0" smtClean="0">
                <a:latin typeface="游ゴシック" panose="020B0400000000000000" pitchFamily="50" charset="-128"/>
                <a:ea typeface="游ゴシック" panose="020B0400000000000000" pitchFamily="50" charset="-128"/>
              </a:rPr>
              <a:t>・メモリ：</a:t>
            </a:r>
            <a:r>
              <a:rPr lang="en-US" altLang="ja-JP" sz="800" dirty="0" smtClean="0">
                <a:latin typeface="游ゴシック" panose="020B0400000000000000" pitchFamily="50" charset="-128"/>
                <a:ea typeface="游ゴシック" panose="020B0400000000000000" pitchFamily="50" charset="-128"/>
              </a:rPr>
              <a:t>4GB</a:t>
            </a:r>
            <a:r>
              <a:rPr lang="ja-JP" altLang="en-US" sz="800" dirty="0" smtClean="0">
                <a:latin typeface="游ゴシック" panose="020B0400000000000000" pitchFamily="50" charset="-128"/>
                <a:ea typeface="游ゴシック" panose="020B0400000000000000" pitchFamily="50" charset="-128"/>
              </a:rPr>
              <a:t>（</a:t>
            </a:r>
            <a:r>
              <a:rPr lang="en-US" altLang="ja-JP" sz="800" dirty="0" smtClean="0">
                <a:latin typeface="游ゴシック" panose="020B0400000000000000" pitchFamily="50" charset="-128"/>
                <a:ea typeface="游ゴシック" panose="020B0400000000000000" pitchFamily="50" charset="-128"/>
              </a:rPr>
              <a:t>8GB</a:t>
            </a:r>
            <a:r>
              <a:rPr lang="ja-JP" altLang="en-US" sz="800" dirty="0" smtClean="0">
                <a:latin typeface="游ゴシック" panose="020B0400000000000000" pitchFamily="50" charset="-128"/>
                <a:ea typeface="游ゴシック" panose="020B0400000000000000" pitchFamily="50" charset="-128"/>
              </a:rPr>
              <a:t>以上を推奨）</a:t>
            </a:r>
            <a:endParaRPr lang="en-US" altLang="ja-JP" sz="900" dirty="0" smtClean="0">
              <a:latin typeface="游ゴシック" panose="020B0400000000000000" pitchFamily="50" charset="-128"/>
              <a:ea typeface="游ゴシック" panose="020B0400000000000000" pitchFamily="50" charset="-128"/>
            </a:endParaRPr>
          </a:p>
        </p:txBody>
      </p:sp>
      <p:sp>
        <p:nvSpPr>
          <p:cNvPr id="140" name="テキスト ボックス 139"/>
          <p:cNvSpPr txBox="1"/>
          <p:nvPr/>
        </p:nvSpPr>
        <p:spPr>
          <a:xfrm>
            <a:off x="239164" y="9817360"/>
            <a:ext cx="1546081" cy="184666"/>
          </a:xfrm>
          <a:prstGeom prst="rect">
            <a:avLst/>
          </a:prstGeom>
          <a:noFill/>
        </p:spPr>
        <p:txBody>
          <a:bodyPr wrap="square" rtlCol="0">
            <a:spAutoFit/>
          </a:bodyPr>
          <a:lstStyle/>
          <a:p>
            <a:r>
              <a:rPr kumimoji="1" lang="ja-JP" altLang="en-US" sz="600" dirty="0" smtClean="0">
                <a:latin typeface="游ゴシック Medium" panose="020B0500000000000000" pitchFamily="50" charset="-128"/>
                <a:ea typeface="游ゴシック Medium" panose="020B0500000000000000" pitchFamily="50" charset="-128"/>
              </a:rPr>
              <a:t>動作環境</a:t>
            </a:r>
            <a:endParaRPr kumimoji="1" lang="ja-JP" altLang="en-US" sz="600" dirty="0">
              <a:latin typeface="游ゴシック Medium" panose="020B0500000000000000" pitchFamily="50" charset="-128"/>
              <a:ea typeface="游ゴシック Medium" panose="020B0500000000000000" pitchFamily="50" charset="-128"/>
            </a:endParaRPr>
          </a:p>
        </p:txBody>
      </p:sp>
    </p:spTree>
    <p:extLst>
      <p:ext uri="{BB962C8B-B14F-4D97-AF65-F5344CB8AC3E}">
        <p14:creationId xmlns:p14="http://schemas.microsoft.com/office/powerpoint/2010/main" val="6031309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13" name="正方形/長方形 12">
            <a:extLst>
              <a:ext uri="{FF2B5EF4-FFF2-40B4-BE49-F238E27FC236}">
                <a16:creationId xmlns:a16="http://schemas.microsoft.com/office/drawing/2014/main" xmlns="" id="{333255E2-033F-48FE-9B3A-25476BC9F756}"/>
              </a:ext>
            </a:extLst>
          </p:cNvPr>
          <p:cNvSpPr/>
          <p:nvPr/>
        </p:nvSpPr>
        <p:spPr>
          <a:xfrm>
            <a:off x="926881" y="178667"/>
            <a:ext cx="5921813" cy="708014"/>
          </a:xfrm>
          <a:prstGeom prst="rect">
            <a:avLst/>
          </a:prstGeom>
          <a:noFill/>
          <a:ln w="38100">
            <a:noFill/>
          </a:ln>
        </p:spPr>
        <p:style>
          <a:lnRef idx="2">
            <a:schemeClr val="accent1">
              <a:shade val="50000"/>
            </a:schemeClr>
          </a:lnRef>
          <a:fillRef idx="1">
            <a:schemeClr val="accent1"/>
          </a:fillRef>
          <a:effectRef idx="0">
            <a:schemeClr val="accent1"/>
          </a:effectRef>
          <a:fontRef idx="minor">
            <a:schemeClr val="lt1"/>
          </a:fontRef>
        </p:style>
        <p:txBody>
          <a:bodyPr wrap="none" anchor="t">
            <a:spAutoFit/>
          </a:bodyPr>
          <a:lstStyle/>
          <a:p>
            <a:pPr algn="ctr" defTabSz="1017702" fontAlgn="base">
              <a:spcBef>
                <a:spcPct val="0"/>
              </a:spcBef>
              <a:spcAft>
                <a:spcPct val="0"/>
              </a:spcAft>
            </a:pPr>
            <a:r>
              <a:rPr lang="ja-JP" altLang="en-US" sz="4001" b="1" dirty="0">
                <a:solidFill>
                  <a:srgbClr val="404040"/>
                </a:solidFill>
                <a:latin typeface="Meiryo UI" panose="020B0604030504040204" pitchFamily="50" charset="-128"/>
                <a:ea typeface="Meiryo UI" panose="020B0604030504040204" pitchFamily="50" charset="-128"/>
              </a:rPr>
              <a:t>デザイン作成時の注意事項</a:t>
            </a:r>
            <a:endParaRPr lang="en-US" altLang="ja-JP" sz="4001" b="1" dirty="0">
              <a:solidFill>
                <a:srgbClr val="404040"/>
              </a:solidFill>
              <a:latin typeface="Meiryo UI" panose="020B0604030504040204" pitchFamily="50" charset="-128"/>
              <a:ea typeface="Meiryo UI" panose="020B0604030504040204" pitchFamily="50" charset="-128"/>
            </a:endParaRPr>
          </a:p>
        </p:txBody>
      </p:sp>
      <p:sp>
        <p:nvSpPr>
          <p:cNvPr id="14" name="正方形/長方形 13">
            <a:extLst>
              <a:ext uri="{FF2B5EF4-FFF2-40B4-BE49-F238E27FC236}">
                <a16:creationId xmlns:a16="http://schemas.microsoft.com/office/drawing/2014/main" xmlns="" id="{075DDA3F-F207-4212-A3E4-CA522B4E1696}"/>
              </a:ext>
            </a:extLst>
          </p:cNvPr>
          <p:cNvSpPr/>
          <p:nvPr/>
        </p:nvSpPr>
        <p:spPr>
          <a:xfrm>
            <a:off x="381000" y="886555"/>
            <a:ext cx="7035800" cy="9857648"/>
          </a:xfrm>
          <a:prstGeom prst="rect">
            <a:avLst/>
          </a:prstGeom>
          <a:solidFill>
            <a:schemeClr val="bg1"/>
          </a:solidFill>
          <a:ln w="38100">
            <a:noFill/>
          </a:ln>
        </p:spPr>
        <p:style>
          <a:lnRef idx="2">
            <a:schemeClr val="accent1">
              <a:shade val="50000"/>
            </a:schemeClr>
          </a:lnRef>
          <a:fillRef idx="1">
            <a:schemeClr val="accent1"/>
          </a:fillRef>
          <a:effectRef idx="0">
            <a:schemeClr val="accent1"/>
          </a:effectRef>
          <a:fontRef idx="minor">
            <a:schemeClr val="lt1"/>
          </a:fontRef>
        </p:style>
        <p:txBody>
          <a:bodyPr wrap="square" anchor="t">
            <a:noAutofit/>
          </a:bodyPr>
          <a:lstStyle/>
          <a:p>
            <a:pPr defTabSz="1017702" fontAlgn="base">
              <a:spcBef>
                <a:spcPct val="0"/>
              </a:spcBef>
              <a:spcAft>
                <a:spcPct val="0"/>
              </a:spcAft>
            </a:pPr>
            <a:r>
              <a:rPr lang="ja-JP" altLang="en-US" sz="2400" b="1" dirty="0">
                <a:solidFill>
                  <a:srgbClr val="404040"/>
                </a:solidFill>
                <a:latin typeface="Meiryo UI" panose="020B0604030504040204" pitchFamily="50" charset="-128"/>
                <a:ea typeface="Meiryo UI" panose="020B0604030504040204" pitchFamily="50" charset="-128"/>
              </a:rPr>
              <a:t>■画像（写真）について</a:t>
            </a:r>
            <a:endParaRPr lang="en-US" altLang="ja-JP" sz="2400" b="1" dirty="0">
              <a:solidFill>
                <a:srgbClr val="404040"/>
              </a:solidFill>
              <a:latin typeface="Meiryo UI" panose="020B0604030504040204" pitchFamily="50" charset="-128"/>
              <a:ea typeface="Meiryo UI" panose="020B0604030504040204" pitchFamily="50" charset="-128"/>
            </a:endParaRPr>
          </a:p>
          <a:p>
            <a:pPr defTabSz="1017702" fontAlgn="base">
              <a:spcBef>
                <a:spcPct val="0"/>
              </a:spcBef>
              <a:spcAft>
                <a:spcPct val="0"/>
              </a:spcAft>
            </a:pPr>
            <a:r>
              <a:rPr lang="ja-JP" altLang="en-US" sz="2000" dirty="0">
                <a:solidFill>
                  <a:srgbClr val="404040"/>
                </a:solidFill>
                <a:latin typeface="Meiryo UI" panose="020B0604030504040204" pitchFamily="50" charset="-128"/>
                <a:ea typeface="Meiryo UI" panose="020B0604030504040204" pitchFamily="50" charset="-128"/>
              </a:rPr>
              <a:t>一般的な印刷物に適正な解像度は</a:t>
            </a:r>
            <a:r>
              <a:rPr lang="en-US" altLang="ja-JP" sz="2000" dirty="0">
                <a:solidFill>
                  <a:srgbClr val="404040"/>
                </a:solidFill>
                <a:latin typeface="Meiryo UI" panose="020B0604030504040204" pitchFamily="50" charset="-128"/>
                <a:ea typeface="Meiryo UI" panose="020B0604030504040204" pitchFamily="50" charset="-128"/>
              </a:rPr>
              <a:t>100%</a:t>
            </a:r>
            <a:r>
              <a:rPr lang="ja-JP" altLang="en-US" sz="2000" dirty="0">
                <a:solidFill>
                  <a:srgbClr val="404040"/>
                </a:solidFill>
                <a:latin typeface="Meiryo UI" panose="020B0604030504040204" pitchFamily="50" charset="-128"/>
                <a:ea typeface="Meiryo UI" panose="020B0604030504040204" pitchFamily="50" charset="-128"/>
              </a:rPr>
              <a:t>の大きさで</a:t>
            </a:r>
            <a:r>
              <a:rPr lang="en-US" altLang="ja-JP" sz="2000" dirty="0">
                <a:solidFill>
                  <a:srgbClr val="404040"/>
                </a:solidFill>
                <a:latin typeface="Meiryo UI" panose="020B0604030504040204" pitchFamily="50" charset="-128"/>
                <a:ea typeface="Meiryo UI" panose="020B0604030504040204" pitchFamily="50" charset="-128"/>
              </a:rPr>
              <a:t>350 </a:t>
            </a:r>
            <a:r>
              <a:rPr lang="ja-JP" altLang="en-US" sz="2000" dirty="0">
                <a:solidFill>
                  <a:srgbClr val="404040"/>
                </a:solidFill>
                <a:latin typeface="Meiryo UI" panose="020B0604030504040204" pitchFamily="50" charset="-128"/>
                <a:ea typeface="Meiryo UI" panose="020B0604030504040204" pitchFamily="50" charset="-128"/>
              </a:rPr>
              <a:t>～ </a:t>
            </a:r>
            <a:r>
              <a:rPr lang="en-US" altLang="ja-JP" sz="2000" dirty="0">
                <a:solidFill>
                  <a:srgbClr val="404040"/>
                </a:solidFill>
                <a:latin typeface="Meiryo UI" panose="020B0604030504040204" pitchFamily="50" charset="-128"/>
                <a:ea typeface="Meiryo UI" panose="020B0604030504040204" pitchFamily="50" charset="-128"/>
              </a:rPr>
              <a:t>400dpi </a:t>
            </a:r>
            <a:r>
              <a:rPr lang="ja-JP" altLang="en-US" sz="2000" dirty="0">
                <a:solidFill>
                  <a:srgbClr val="404040"/>
                </a:solidFill>
                <a:latin typeface="Meiryo UI" panose="020B0604030504040204" pitchFamily="50" charset="-128"/>
                <a:ea typeface="Meiryo UI" panose="020B0604030504040204" pitchFamily="50" charset="-128"/>
              </a:rPr>
              <a:t>となります。</a:t>
            </a:r>
            <a:r>
              <a:rPr lang="en-US" altLang="ja-JP" sz="2000" dirty="0">
                <a:solidFill>
                  <a:srgbClr val="404040"/>
                </a:solidFill>
                <a:latin typeface="Meiryo UI" panose="020B0604030504040204" pitchFamily="50" charset="-128"/>
                <a:ea typeface="Meiryo UI" panose="020B0604030504040204" pitchFamily="50" charset="-128"/>
              </a:rPr>
              <a:t>Web</a:t>
            </a:r>
            <a:r>
              <a:rPr lang="ja-JP" altLang="en-US" sz="2000" dirty="0">
                <a:solidFill>
                  <a:srgbClr val="404040"/>
                </a:solidFill>
                <a:latin typeface="Meiryo UI" panose="020B0604030504040204" pitchFamily="50" charset="-128"/>
                <a:ea typeface="Meiryo UI" panose="020B0604030504040204" pitchFamily="50" charset="-128"/>
              </a:rPr>
              <a:t>からダウンロードした画像の解像度は低いことがあるので注意ください。</a:t>
            </a:r>
            <a:endParaRPr lang="en-US" altLang="ja-JP" sz="2400" b="1" dirty="0">
              <a:solidFill>
                <a:srgbClr val="404040"/>
              </a:solidFill>
              <a:latin typeface="Meiryo UI" panose="020B0604030504040204" pitchFamily="50" charset="-128"/>
              <a:ea typeface="Meiryo UI" panose="020B0604030504040204" pitchFamily="50" charset="-128"/>
            </a:endParaRPr>
          </a:p>
          <a:p>
            <a:pPr defTabSz="1017702" fontAlgn="base">
              <a:spcBef>
                <a:spcPct val="0"/>
              </a:spcBef>
              <a:spcAft>
                <a:spcPct val="0"/>
              </a:spcAft>
            </a:pPr>
            <a:endParaRPr lang="en-US" altLang="ja-JP" sz="2400" b="1" dirty="0">
              <a:solidFill>
                <a:srgbClr val="404040"/>
              </a:solidFill>
              <a:latin typeface="Meiryo UI" panose="020B0604030504040204" pitchFamily="50" charset="-128"/>
              <a:ea typeface="Meiryo UI" panose="020B0604030504040204" pitchFamily="50" charset="-128"/>
            </a:endParaRPr>
          </a:p>
          <a:p>
            <a:pPr defTabSz="1017702" fontAlgn="base">
              <a:spcBef>
                <a:spcPct val="0"/>
              </a:spcBef>
              <a:spcAft>
                <a:spcPct val="0"/>
              </a:spcAft>
            </a:pPr>
            <a:endParaRPr lang="en-US" altLang="ja-JP" sz="2400" b="1" dirty="0">
              <a:solidFill>
                <a:srgbClr val="404040"/>
              </a:solidFill>
              <a:latin typeface="Meiryo UI" panose="020B0604030504040204" pitchFamily="50" charset="-128"/>
              <a:ea typeface="Meiryo UI" panose="020B0604030504040204" pitchFamily="50" charset="-128"/>
            </a:endParaRPr>
          </a:p>
          <a:p>
            <a:pPr defTabSz="1017702" fontAlgn="base">
              <a:spcBef>
                <a:spcPct val="0"/>
              </a:spcBef>
              <a:spcAft>
                <a:spcPct val="0"/>
              </a:spcAft>
            </a:pPr>
            <a:endParaRPr lang="en-US" altLang="ja-JP" sz="2400" b="1" dirty="0">
              <a:solidFill>
                <a:srgbClr val="404040"/>
              </a:solidFill>
              <a:latin typeface="Meiryo UI" panose="020B0604030504040204" pitchFamily="50" charset="-128"/>
              <a:ea typeface="Meiryo UI" panose="020B0604030504040204" pitchFamily="50" charset="-128"/>
            </a:endParaRPr>
          </a:p>
          <a:p>
            <a:pPr defTabSz="1017702" fontAlgn="base">
              <a:spcBef>
                <a:spcPct val="0"/>
              </a:spcBef>
              <a:spcAft>
                <a:spcPct val="0"/>
              </a:spcAft>
            </a:pPr>
            <a:r>
              <a:rPr lang="ja-JP" altLang="en-US" sz="2400" b="1" dirty="0">
                <a:solidFill>
                  <a:srgbClr val="404040"/>
                </a:solidFill>
                <a:latin typeface="Meiryo UI" panose="020B0604030504040204" pitchFamily="50" charset="-128"/>
                <a:ea typeface="Meiryo UI" panose="020B0604030504040204" pitchFamily="50" charset="-128"/>
              </a:rPr>
              <a:t>■色の再現について</a:t>
            </a:r>
            <a:endParaRPr lang="en-US" altLang="ja-JP" sz="2400" b="1" dirty="0">
              <a:solidFill>
                <a:srgbClr val="404040"/>
              </a:solidFill>
              <a:latin typeface="Meiryo UI" panose="020B0604030504040204" pitchFamily="50" charset="-128"/>
              <a:ea typeface="Meiryo UI" panose="020B0604030504040204" pitchFamily="50" charset="-128"/>
            </a:endParaRPr>
          </a:p>
          <a:p>
            <a:pPr defTabSz="1017702" fontAlgn="base">
              <a:spcBef>
                <a:spcPct val="0"/>
              </a:spcBef>
              <a:spcAft>
                <a:spcPct val="0"/>
              </a:spcAft>
            </a:pPr>
            <a:r>
              <a:rPr lang="ja-JP" altLang="en-US" sz="2000" dirty="0">
                <a:solidFill>
                  <a:srgbClr val="404040"/>
                </a:solidFill>
                <a:latin typeface="Meiryo UI" panose="020B0604030504040204" pitchFamily="50" charset="-128"/>
                <a:ea typeface="Meiryo UI" panose="020B0604030504040204" pitchFamily="50" charset="-128"/>
              </a:rPr>
              <a:t>パソコンのモニターで見える色と印刷物の色は同じになりません。特に鮮やかな色は発色がくすんだ感じになることがあります。お手元のプリンターで出力しご確認ください。</a:t>
            </a:r>
            <a:endParaRPr lang="en-US" altLang="ja-JP" sz="2000" dirty="0">
              <a:solidFill>
                <a:srgbClr val="404040"/>
              </a:solidFill>
              <a:latin typeface="Meiryo UI" panose="020B0604030504040204" pitchFamily="50" charset="-128"/>
              <a:ea typeface="Meiryo UI" panose="020B0604030504040204" pitchFamily="50" charset="-128"/>
            </a:endParaRPr>
          </a:p>
          <a:p>
            <a:pPr defTabSz="1017702" fontAlgn="base">
              <a:spcBef>
                <a:spcPct val="0"/>
              </a:spcBef>
              <a:spcAft>
                <a:spcPct val="0"/>
              </a:spcAft>
            </a:pPr>
            <a:endParaRPr lang="en-US" altLang="ja-JP" sz="2400" b="1" dirty="0">
              <a:solidFill>
                <a:srgbClr val="404040"/>
              </a:solidFill>
              <a:latin typeface="Meiryo UI" panose="020B0604030504040204" pitchFamily="50" charset="-128"/>
              <a:ea typeface="Meiryo UI" panose="020B0604030504040204" pitchFamily="50" charset="-128"/>
            </a:endParaRPr>
          </a:p>
          <a:p>
            <a:pPr defTabSz="1017702" fontAlgn="base">
              <a:spcBef>
                <a:spcPct val="0"/>
              </a:spcBef>
              <a:spcAft>
                <a:spcPct val="0"/>
              </a:spcAft>
            </a:pPr>
            <a:endParaRPr lang="en-US" altLang="ja-JP" sz="2400" b="1" dirty="0">
              <a:solidFill>
                <a:srgbClr val="404040"/>
              </a:solidFill>
              <a:latin typeface="Meiryo UI" panose="020B0604030504040204" pitchFamily="50" charset="-128"/>
              <a:ea typeface="Meiryo UI" panose="020B0604030504040204" pitchFamily="50" charset="-128"/>
            </a:endParaRPr>
          </a:p>
          <a:p>
            <a:pPr defTabSz="1017702" fontAlgn="base">
              <a:spcBef>
                <a:spcPct val="0"/>
              </a:spcBef>
              <a:spcAft>
                <a:spcPct val="0"/>
              </a:spcAft>
            </a:pPr>
            <a:endParaRPr lang="en-US" altLang="ja-JP" sz="2400" b="1" dirty="0">
              <a:solidFill>
                <a:srgbClr val="404040"/>
              </a:solidFill>
              <a:latin typeface="Meiryo UI" panose="020B0604030504040204" pitchFamily="50" charset="-128"/>
              <a:ea typeface="Meiryo UI" panose="020B0604030504040204" pitchFamily="50" charset="-128"/>
            </a:endParaRPr>
          </a:p>
          <a:p>
            <a:pPr defTabSz="1017702" fontAlgn="base">
              <a:spcBef>
                <a:spcPct val="0"/>
              </a:spcBef>
              <a:spcAft>
                <a:spcPct val="0"/>
              </a:spcAft>
            </a:pPr>
            <a:endParaRPr lang="en-US" altLang="ja-JP" sz="2400" b="1" dirty="0">
              <a:solidFill>
                <a:srgbClr val="404040"/>
              </a:solidFill>
              <a:latin typeface="Meiryo UI" panose="020B0604030504040204" pitchFamily="50" charset="-128"/>
              <a:ea typeface="Meiryo UI" panose="020B0604030504040204" pitchFamily="50" charset="-128"/>
            </a:endParaRPr>
          </a:p>
          <a:p>
            <a:pPr defTabSz="1017702" fontAlgn="base">
              <a:spcBef>
                <a:spcPct val="0"/>
              </a:spcBef>
              <a:spcAft>
                <a:spcPct val="0"/>
              </a:spcAft>
            </a:pPr>
            <a:r>
              <a:rPr lang="ja-JP" altLang="en-US" sz="2400" b="1" dirty="0">
                <a:solidFill>
                  <a:srgbClr val="404040"/>
                </a:solidFill>
                <a:latin typeface="Meiryo UI" panose="020B0604030504040204" pitchFamily="50" charset="-128"/>
                <a:ea typeface="Meiryo UI" panose="020B0604030504040204" pitchFamily="50" charset="-128"/>
              </a:rPr>
              <a:t>■透過性</a:t>
            </a:r>
            <a:endParaRPr lang="en-US" altLang="ja-JP" sz="2400" b="1" dirty="0">
              <a:solidFill>
                <a:srgbClr val="404040"/>
              </a:solidFill>
              <a:latin typeface="Meiryo UI" panose="020B0604030504040204" pitchFamily="50" charset="-128"/>
              <a:ea typeface="Meiryo UI" panose="020B0604030504040204" pitchFamily="50" charset="-128"/>
            </a:endParaRPr>
          </a:p>
          <a:p>
            <a:pPr defTabSz="1017702" fontAlgn="base">
              <a:spcBef>
                <a:spcPct val="0"/>
              </a:spcBef>
              <a:spcAft>
                <a:spcPct val="0"/>
              </a:spcAft>
            </a:pPr>
            <a:r>
              <a:rPr lang="ja-JP" altLang="en-US" sz="2000" dirty="0">
                <a:solidFill>
                  <a:srgbClr val="404040"/>
                </a:solidFill>
                <a:latin typeface="Meiryo UI" panose="020B0604030504040204" pitchFamily="50" charset="-128"/>
                <a:ea typeface="Meiryo UI" panose="020B0604030504040204" pitchFamily="50" charset="-128"/>
              </a:rPr>
              <a:t>透過性（半透明）は印刷物の再現が期待通りにならない可能性がありますので使用しないでください。</a:t>
            </a:r>
            <a:endParaRPr lang="en-US" altLang="ja-JP" sz="2000" dirty="0">
              <a:solidFill>
                <a:srgbClr val="404040"/>
              </a:solidFill>
              <a:latin typeface="Meiryo UI" panose="020B0604030504040204" pitchFamily="50" charset="-128"/>
              <a:ea typeface="Meiryo UI" panose="020B0604030504040204" pitchFamily="50" charset="-128"/>
            </a:endParaRPr>
          </a:p>
          <a:p>
            <a:pPr defTabSz="1017702" fontAlgn="base">
              <a:spcBef>
                <a:spcPct val="0"/>
              </a:spcBef>
              <a:spcAft>
                <a:spcPct val="0"/>
              </a:spcAft>
            </a:pPr>
            <a:endParaRPr lang="en-US" altLang="ja-JP" sz="2400" b="1" dirty="0">
              <a:solidFill>
                <a:srgbClr val="404040"/>
              </a:solidFill>
              <a:latin typeface="Meiryo UI" panose="020B0604030504040204" pitchFamily="50" charset="-128"/>
              <a:ea typeface="Meiryo UI" panose="020B0604030504040204" pitchFamily="50" charset="-128"/>
            </a:endParaRPr>
          </a:p>
          <a:p>
            <a:pPr defTabSz="1017702" fontAlgn="base">
              <a:spcBef>
                <a:spcPct val="0"/>
              </a:spcBef>
              <a:spcAft>
                <a:spcPct val="0"/>
              </a:spcAft>
            </a:pPr>
            <a:r>
              <a:rPr lang="ja-JP" altLang="en-US" sz="2400" b="1" dirty="0">
                <a:solidFill>
                  <a:srgbClr val="404040"/>
                </a:solidFill>
                <a:latin typeface="Meiryo UI" panose="020B0604030504040204" pitchFamily="50" charset="-128"/>
                <a:ea typeface="Meiryo UI" panose="020B0604030504040204" pitchFamily="50" charset="-128"/>
              </a:rPr>
              <a:t>■文字の装飾</a:t>
            </a:r>
            <a:endParaRPr lang="en-US" altLang="ja-JP" sz="2400" b="1" dirty="0">
              <a:solidFill>
                <a:srgbClr val="404040"/>
              </a:solidFill>
              <a:latin typeface="Meiryo UI" panose="020B0604030504040204" pitchFamily="50" charset="-128"/>
              <a:ea typeface="Meiryo UI" panose="020B0604030504040204" pitchFamily="50" charset="-128"/>
            </a:endParaRPr>
          </a:p>
          <a:p>
            <a:pPr defTabSz="1017702" fontAlgn="base">
              <a:spcBef>
                <a:spcPct val="0"/>
              </a:spcBef>
              <a:spcAft>
                <a:spcPct val="0"/>
              </a:spcAft>
            </a:pPr>
            <a:r>
              <a:rPr lang="ja-JP" altLang="en-US" sz="2000" dirty="0">
                <a:solidFill>
                  <a:srgbClr val="404040"/>
                </a:solidFill>
                <a:latin typeface="Meiryo UI" panose="020B0604030504040204" pitchFamily="50" charset="-128"/>
                <a:ea typeface="Meiryo UI" panose="020B0604030504040204" pitchFamily="50" charset="-128"/>
              </a:rPr>
              <a:t>装飾文字は透過性（半透明）を用いているものがあります。印刷物の再現が期待通りにならない可能性がありますので使用しないでください。</a:t>
            </a:r>
            <a:endParaRPr lang="en-US" altLang="ja-JP" sz="2000" dirty="0">
              <a:solidFill>
                <a:srgbClr val="404040"/>
              </a:solidFill>
              <a:latin typeface="Meiryo UI" panose="020B0604030504040204" pitchFamily="50" charset="-128"/>
              <a:ea typeface="Meiryo UI" panose="020B0604030504040204" pitchFamily="50" charset="-128"/>
            </a:endParaRPr>
          </a:p>
          <a:p>
            <a:pPr defTabSz="1017702" fontAlgn="base">
              <a:spcBef>
                <a:spcPct val="0"/>
              </a:spcBef>
              <a:spcAft>
                <a:spcPct val="0"/>
              </a:spcAft>
            </a:pPr>
            <a:endParaRPr lang="en-US" altLang="ja-JP" sz="2400" b="1" dirty="0">
              <a:solidFill>
                <a:srgbClr val="404040"/>
              </a:solidFill>
              <a:latin typeface="Meiryo UI" panose="020B0604030504040204" pitchFamily="50" charset="-128"/>
              <a:ea typeface="Meiryo UI" panose="020B0604030504040204" pitchFamily="50" charset="-128"/>
            </a:endParaRPr>
          </a:p>
          <a:p>
            <a:pPr defTabSz="1017702" fontAlgn="base">
              <a:spcBef>
                <a:spcPct val="0"/>
              </a:spcBef>
              <a:spcAft>
                <a:spcPct val="0"/>
              </a:spcAft>
            </a:pPr>
            <a:r>
              <a:rPr lang="ja-JP" altLang="en-US" sz="2400" b="1" dirty="0">
                <a:solidFill>
                  <a:srgbClr val="404040"/>
                </a:solidFill>
                <a:latin typeface="Meiryo UI" panose="020B0604030504040204" pitchFamily="50" charset="-128"/>
                <a:ea typeface="Meiryo UI" panose="020B0604030504040204" pitchFamily="50" charset="-128"/>
              </a:rPr>
              <a:t>■プリント出力</a:t>
            </a:r>
            <a:endParaRPr lang="en-US" altLang="ja-JP" sz="2400" b="1" dirty="0">
              <a:solidFill>
                <a:srgbClr val="404040"/>
              </a:solidFill>
              <a:latin typeface="Meiryo UI" panose="020B0604030504040204" pitchFamily="50" charset="-128"/>
              <a:ea typeface="Meiryo UI" panose="020B0604030504040204" pitchFamily="50" charset="-128"/>
            </a:endParaRPr>
          </a:p>
          <a:p>
            <a:pPr defTabSz="1017702" fontAlgn="base">
              <a:spcBef>
                <a:spcPct val="0"/>
              </a:spcBef>
              <a:spcAft>
                <a:spcPct val="0"/>
              </a:spcAft>
            </a:pPr>
            <a:r>
              <a:rPr lang="ja-JP" altLang="en-US" sz="2000" dirty="0">
                <a:solidFill>
                  <a:srgbClr val="404040"/>
                </a:solidFill>
                <a:latin typeface="Meiryo UI" panose="020B0604030504040204" pitchFamily="50" charset="-128"/>
                <a:ea typeface="Meiryo UI" panose="020B0604030504040204" pitchFamily="50" charset="-128"/>
              </a:rPr>
              <a:t>出来上がった</a:t>
            </a:r>
            <a:r>
              <a:rPr lang="en-US" altLang="ja-JP" sz="2000" dirty="0">
                <a:solidFill>
                  <a:srgbClr val="404040"/>
                </a:solidFill>
                <a:latin typeface="Meiryo UI" panose="020B0604030504040204" pitchFamily="50" charset="-128"/>
                <a:ea typeface="Meiryo UI" panose="020B0604030504040204" pitchFamily="50" charset="-128"/>
              </a:rPr>
              <a:t>PDF</a:t>
            </a:r>
            <a:r>
              <a:rPr lang="ja-JP" altLang="en-US" sz="2000" dirty="0">
                <a:solidFill>
                  <a:srgbClr val="404040"/>
                </a:solidFill>
                <a:latin typeface="Meiryo UI" panose="020B0604030504040204" pitchFamily="50" charset="-128"/>
                <a:ea typeface="Meiryo UI" panose="020B0604030504040204" pitchFamily="50" charset="-128"/>
              </a:rPr>
              <a:t>データはお手持ちのプリンターで出力し、仕上がりをご確認ください。</a:t>
            </a:r>
            <a:endParaRPr lang="en-US" altLang="ja-JP" sz="2000" dirty="0">
              <a:solidFill>
                <a:srgbClr val="404040"/>
              </a:solidFill>
              <a:latin typeface="Meiryo UI" panose="020B0604030504040204" pitchFamily="50" charset="-128"/>
              <a:ea typeface="Meiryo UI" panose="020B0604030504040204" pitchFamily="50" charset="-128"/>
            </a:endParaRPr>
          </a:p>
          <a:p>
            <a:pPr defTabSz="1017702" fontAlgn="base">
              <a:spcBef>
                <a:spcPct val="0"/>
              </a:spcBef>
              <a:spcAft>
                <a:spcPct val="0"/>
              </a:spcAft>
            </a:pPr>
            <a:endParaRPr lang="en-US" altLang="ja-JP" sz="2400" b="1" dirty="0">
              <a:solidFill>
                <a:srgbClr val="404040"/>
              </a:solidFill>
              <a:latin typeface="Meiryo UI" panose="020B0604030504040204" pitchFamily="50" charset="-128"/>
              <a:ea typeface="Meiryo UI" panose="020B0604030504040204" pitchFamily="50" charset="-128"/>
            </a:endParaRPr>
          </a:p>
          <a:p>
            <a:pPr defTabSz="1017702" fontAlgn="base">
              <a:spcBef>
                <a:spcPct val="0"/>
              </a:spcBef>
              <a:spcAft>
                <a:spcPct val="0"/>
              </a:spcAft>
            </a:pPr>
            <a:endParaRPr lang="en-US" altLang="ja-JP" sz="2400" b="1" dirty="0">
              <a:solidFill>
                <a:srgbClr val="404040"/>
              </a:solidFill>
              <a:latin typeface="Meiryo UI" panose="020B0604030504040204" pitchFamily="50" charset="-128"/>
              <a:ea typeface="Meiryo UI" panose="020B0604030504040204" pitchFamily="50" charset="-128"/>
            </a:endParaRPr>
          </a:p>
        </p:txBody>
      </p:sp>
      <p:pic>
        <p:nvPicPr>
          <p:cNvPr id="6" name="図 5">
            <a:extLst>
              <a:ext uri="{FF2B5EF4-FFF2-40B4-BE49-F238E27FC236}">
                <a16:creationId xmlns:a16="http://schemas.microsoft.com/office/drawing/2014/main" xmlns="" id="{AF521E25-A4F8-40F5-A35F-58346D455098}"/>
              </a:ext>
            </a:extLst>
          </p:cNvPr>
          <p:cNvPicPr>
            <a:picLocks noChangeAspect="1"/>
          </p:cNvPicPr>
          <p:nvPr/>
        </p:nvPicPr>
        <p:blipFill>
          <a:blip r:embed="rId2"/>
          <a:stretch>
            <a:fillRect/>
          </a:stretch>
        </p:blipFill>
        <p:spPr>
          <a:xfrm>
            <a:off x="3381672" y="2308495"/>
            <a:ext cx="1767752" cy="1092633"/>
          </a:xfrm>
          <a:prstGeom prst="rect">
            <a:avLst/>
          </a:prstGeom>
        </p:spPr>
      </p:pic>
      <p:sp>
        <p:nvSpPr>
          <p:cNvPr id="7" name="吹き出し: 円形 6">
            <a:extLst>
              <a:ext uri="{FF2B5EF4-FFF2-40B4-BE49-F238E27FC236}">
                <a16:creationId xmlns:a16="http://schemas.microsoft.com/office/drawing/2014/main" xmlns="" id="{29AF6C4C-C8BE-476F-BB38-CB3DEC26F51D}"/>
              </a:ext>
            </a:extLst>
          </p:cNvPr>
          <p:cNvSpPr/>
          <p:nvPr/>
        </p:nvSpPr>
        <p:spPr>
          <a:xfrm>
            <a:off x="5350249" y="2505560"/>
            <a:ext cx="1498445" cy="895567"/>
          </a:xfrm>
          <a:prstGeom prst="wedgeEllipseCallout">
            <a:avLst>
              <a:gd name="adj1" fmla="val -99268"/>
              <a:gd name="adj2" fmla="val -9827"/>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1" rIns="91440" bIns="45721" numCol="1" spcCol="0" rtlCol="0" fromWordArt="0" anchor="ctr" anchorCtr="0" forceAA="0" compatLnSpc="1">
            <a:prstTxWarp prst="textNoShape">
              <a:avLst/>
            </a:prstTxWarp>
            <a:noAutofit/>
          </a:bodyPr>
          <a:lstStyle/>
          <a:p>
            <a:pPr algn="ctr"/>
            <a:r>
              <a:rPr lang="ja-JP" altLang="en-US" sz="1400" dirty="0"/>
              <a:t>画像にガタつきがあります</a:t>
            </a:r>
          </a:p>
        </p:txBody>
      </p:sp>
      <p:pic>
        <p:nvPicPr>
          <p:cNvPr id="8" name="図 7">
            <a:extLst>
              <a:ext uri="{FF2B5EF4-FFF2-40B4-BE49-F238E27FC236}">
                <a16:creationId xmlns:a16="http://schemas.microsoft.com/office/drawing/2014/main" xmlns="" id="{FEFA7C57-B2CA-4039-9C12-32FC6AF4EB74}"/>
              </a:ext>
            </a:extLst>
          </p:cNvPr>
          <p:cNvPicPr>
            <a:picLocks noChangeAspect="1"/>
          </p:cNvPicPr>
          <p:nvPr/>
        </p:nvPicPr>
        <p:blipFill>
          <a:blip r:embed="rId3"/>
          <a:stretch>
            <a:fillRect/>
          </a:stretch>
        </p:blipFill>
        <p:spPr>
          <a:xfrm>
            <a:off x="1641506" y="4832299"/>
            <a:ext cx="4733895" cy="1314554"/>
          </a:xfrm>
          <a:prstGeom prst="rect">
            <a:avLst/>
          </a:prstGeom>
        </p:spPr>
      </p:pic>
    </p:spTree>
    <p:extLst>
      <p:ext uri="{BB962C8B-B14F-4D97-AF65-F5344CB8AC3E}">
        <p14:creationId xmlns:p14="http://schemas.microsoft.com/office/powerpoint/2010/main" val="1214074198"/>
      </p:ext>
    </p:extLst>
  </p:cSld>
  <p:clrMapOvr>
    <a:masterClrMapping/>
  </p:clrMapOvr>
</p:sld>
</file>

<file path=ppt/theme/theme1.xml><?xml version="1.0" encoding="utf-8"?>
<a:theme xmlns:a="http://schemas.openxmlformats.org/drawingml/2006/main" name="ガイド入りテンプレートサンプル20130531三木さん">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5.potx" id="{3F8E5C06-014F-4A13-A3C7-E133BECAFD1E}" vid="{BD152B00-4CFD-4022-8208-530F7579D794}"/>
    </a:ext>
  </a:extLst>
</a:theme>
</file>

<file path=ppt/theme/theme2.xml><?xml version="1.0" encoding="utf-8"?>
<a:theme xmlns:a="http://schemas.openxmlformats.org/drawingml/2006/main" name="1_ガイド入りテンプレートサンプル20130531三木さん">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ユーザー定義 1">
      <a:majorFont>
        <a:latin typeface="Meiryo UI"/>
        <a:ea typeface="Meiryo UI"/>
        <a:cs typeface=""/>
      </a:majorFont>
      <a:minorFont>
        <a:latin typeface="Meiryo UI"/>
        <a:ea typeface="Meiryo UI"/>
        <a:cs typeface=""/>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5.potx" id="{3F8E5C06-014F-4A13-A3C7-E133BECAFD1E}" vid="{BD152B00-4CFD-4022-8208-530F7579D794}"/>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53</Template>
  <TotalTime>0</TotalTime>
  <Words>657</Words>
  <Application>Microsoft Office PowerPoint</Application>
  <PresentationFormat>ユーザー設定</PresentationFormat>
  <Paragraphs>81</Paragraphs>
  <Slides>3</Slides>
  <Notes>0</Notes>
  <HiddenSlides>0</HiddenSlides>
  <MMClips>0</MMClips>
  <ScaleCrop>false</ScaleCrop>
  <HeadingPairs>
    <vt:vector size="6" baseType="variant">
      <vt:variant>
        <vt:lpstr>使用されているフォント</vt:lpstr>
      </vt:variant>
      <vt:variant>
        <vt:i4>10</vt:i4>
      </vt:variant>
      <vt:variant>
        <vt:lpstr>テーマ</vt:lpstr>
      </vt:variant>
      <vt:variant>
        <vt:i4>2</vt:i4>
      </vt:variant>
      <vt:variant>
        <vt:lpstr>スライド タイトル</vt:lpstr>
      </vt:variant>
      <vt:variant>
        <vt:i4>3</vt:i4>
      </vt:variant>
    </vt:vector>
  </HeadingPairs>
  <TitlesOfParts>
    <vt:vector size="15" baseType="lpstr">
      <vt:lpstr>Meiryo UI</vt:lpstr>
      <vt:lpstr>ＭＳ Ｐゴシック</vt:lpstr>
      <vt:lpstr>ニコカ</vt:lpstr>
      <vt:lpstr>めもわーる</vt:lpstr>
      <vt:lpstr>游ゴシック</vt:lpstr>
      <vt:lpstr>游ゴシック Medium</vt:lpstr>
      <vt:lpstr>Arial</vt:lpstr>
      <vt:lpstr>Calibri</vt:lpstr>
      <vt:lpstr>Calibri Light</vt:lpstr>
      <vt:lpstr>Cameliabold</vt:lpstr>
      <vt:lpstr>ガイド入りテンプレートサンプル20130531三木さん</vt:lpstr>
      <vt:lpstr>1_ガイド入りテンプレートサンプル20130531三木さん</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2014-06-25T10:28:17Z</dcterms:created>
  <dcterms:modified xsi:type="dcterms:W3CDTF">2021-03-03T06:34:38Z</dcterms:modified>
</cp:coreProperties>
</file>