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 id="2147483689" r:id="rId2"/>
  </p:sldMasterIdLst>
  <p:notesMasterIdLst>
    <p:notesMasterId r:id="rId6"/>
  </p:notesMasterIdLst>
  <p:sldIdLst>
    <p:sldId id="263" r:id="rId3"/>
    <p:sldId id="262" r:id="rId4"/>
    <p:sldId id="264" r:id="rId5"/>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8" userDrawn="1">
          <p15:clr>
            <a:srgbClr val="A4A3A4"/>
          </p15:clr>
        </p15:guide>
        <p15:guide id="2" pos="24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4B34"/>
    <a:srgbClr val="8F5839"/>
    <a:srgbClr val="FCFFD5"/>
    <a:srgbClr val="FAFFB9"/>
    <a:srgbClr val="CFA971"/>
    <a:srgbClr val="874521"/>
    <a:srgbClr val="D3C06D"/>
    <a:srgbClr val="D6C484"/>
    <a:srgbClr val="FF3300"/>
    <a:srgbClr val="E851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50" d="100"/>
          <a:sy n="150" d="100"/>
        </p:scale>
        <p:origin x="1158" y="-1896"/>
      </p:cViewPr>
      <p:guideLst>
        <p:guide orient="horz" pos="3458"/>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5659" cy="498055"/>
          </a:xfrm>
          <a:prstGeom prst="rect">
            <a:avLst/>
          </a:prstGeom>
        </p:spPr>
        <p:txBody>
          <a:bodyPr vert="horz" lIns="91409" tIns="45706" rIns="91409" bIns="4570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7" y="3"/>
            <a:ext cx="2945659" cy="498055"/>
          </a:xfrm>
          <a:prstGeom prst="rect">
            <a:avLst/>
          </a:prstGeom>
        </p:spPr>
        <p:txBody>
          <a:bodyPr vert="horz" lIns="91409" tIns="45706" rIns="91409" bIns="45706" rtlCol="0"/>
          <a:lstStyle>
            <a:lvl1pPr algn="r">
              <a:defRPr sz="1200"/>
            </a:lvl1pPr>
          </a:lstStyle>
          <a:p>
            <a:fld id="{70F99883-74AE-4A2C-81B7-5B86A08198C0}" type="datetimeFigureOut">
              <a:rPr kumimoji="1" lang="ja-JP" altLang="en-US" smtClean="0"/>
              <a:pPr/>
              <a:t>2021/3/3</a:t>
            </a:fld>
            <a:endParaRPr kumimoji="1" lang="ja-JP" altLang="en-US" dirty="0"/>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09" tIns="45706" rIns="91409" bIns="45706" rtlCol="0" anchor="ctr"/>
          <a:lstStyle/>
          <a:p>
            <a:endParaRPr lang="ja-JP" altLang="en-US" dirty="0"/>
          </a:p>
        </p:txBody>
      </p:sp>
      <p:sp>
        <p:nvSpPr>
          <p:cNvPr id="5" name="ノート プレースホルダー 4"/>
          <p:cNvSpPr>
            <a:spLocks noGrp="1"/>
          </p:cNvSpPr>
          <p:nvPr>
            <p:ph type="body" sz="quarter" idx="3"/>
          </p:nvPr>
        </p:nvSpPr>
        <p:spPr>
          <a:xfrm>
            <a:off x="679768" y="4777196"/>
            <a:ext cx="5438140" cy="3908613"/>
          </a:xfrm>
          <a:prstGeom prst="rect">
            <a:avLst/>
          </a:prstGeom>
        </p:spPr>
        <p:txBody>
          <a:bodyPr vert="horz" lIns="91409" tIns="45706" rIns="91409"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7"/>
            <a:ext cx="2945659" cy="498055"/>
          </a:xfrm>
          <a:prstGeom prst="rect">
            <a:avLst/>
          </a:prstGeom>
        </p:spPr>
        <p:txBody>
          <a:bodyPr vert="horz" lIns="91409" tIns="45706" rIns="91409" bIns="4570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7" y="9428587"/>
            <a:ext cx="2945659" cy="498055"/>
          </a:xfrm>
          <a:prstGeom prst="rect">
            <a:avLst/>
          </a:prstGeom>
        </p:spPr>
        <p:txBody>
          <a:bodyPr vert="horz" lIns="91409" tIns="45706" rIns="91409" bIns="45706" rtlCol="0" anchor="b"/>
          <a:lstStyle>
            <a:lvl1pPr algn="r">
              <a:defRPr sz="12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38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6" y="727184"/>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0"/>
            <a:ext cx="3936385" cy="7751546"/>
          </a:xfrm>
        </p:spPr>
        <p:txBody>
          <a:bodyPr anchor="t"/>
          <a:lstStyle>
            <a:lvl1pPr marL="0" indent="0">
              <a:buNone/>
              <a:defRPr sz="2721"/>
            </a:lvl1pPr>
            <a:lvl2pPr marL="388801" indent="0">
              <a:buNone/>
              <a:defRPr sz="2381"/>
            </a:lvl2pPr>
            <a:lvl3pPr marL="777601" indent="0">
              <a:buNone/>
              <a:defRPr sz="2041"/>
            </a:lvl3pPr>
            <a:lvl4pPr marL="1166402" indent="0">
              <a:buNone/>
              <a:defRPr sz="1702"/>
            </a:lvl4pPr>
            <a:lvl5pPr marL="1555203" indent="0">
              <a:buNone/>
              <a:defRPr sz="1702"/>
            </a:lvl5pPr>
            <a:lvl6pPr marL="1944004" indent="0">
              <a:buNone/>
              <a:defRPr sz="1702"/>
            </a:lvl6pPr>
            <a:lvl7pPr marL="2332804" indent="0">
              <a:buNone/>
              <a:defRPr sz="1702"/>
            </a:lvl7pPr>
            <a:lvl8pPr marL="2721606" indent="0">
              <a:buNone/>
              <a:defRPr sz="1702"/>
            </a:lvl8pPr>
            <a:lvl9pPr marL="3110406" indent="0">
              <a:buNone/>
              <a:defRPr sz="1702"/>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6" y="3272314"/>
            <a:ext cx="2507825" cy="6062366"/>
          </a:xfrm>
        </p:spPr>
        <p:txBody>
          <a:bodyPr/>
          <a:lstStyle>
            <a:lvl1pPr marL="0" indent="0">
              <a:buNone/>
              <a:defRPr sz="1361"/>
            </a:lvl1pPr>
            <a:lvl2pPr marL="388801" indent="0">
              <a:buNone/>
              <a:defRPr sz="1190"/>
            </a:lvl2pPr>
            <a:lvl3pPr marL="777601" indent="0">
              <a:buNone/>
              <a:defRPr sz="1020"/>
            </a:lvl3pPr>
            <a:lvl4pPr marL="1166402" indent="0">
              <a:buNone/>
              <a:defRPr sz="850"/>
            </a:lvl4pPr>
            <a:lvl5pPr marL="1555203" indent="0">
              <a:buNone/>
              <a:defRPr sz="850"/>
            </a:lvl5pPr>
            <a:lvl6pPr marL="1944004" indent="0">
              <a:buNone/>
              <a:defRPr sz="850"/>
            </a:lvl6pPr>
            <a:lvl7pPr marL="2332804" indent="0">
              <a:buNone/>
              <a:defRPr sz="850"/>
            </a:lvl7pPr>
            <a:lvl8pPr marL="2721606" indent="0">
              <a:buNone/>
              <a:defRPr sz="850"/>
            </a:lvl8pPr>
            <a:lvl9pPr marL="3110406"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7CF08AA-2110-42CD-8773-E3A4EF59A3C2}"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373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7294DBB-917B-4186-A703-7409F7CF8E54}"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71357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8"/>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8"/>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C64D20DD-EE55-4DDE-BB8B-8D151B9371C9}"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78231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9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8"/>
            <a:ext cx="5831681" cy="2633505"/>
          </a:xfrm>
        </p:spPr>
        <p:txBody>
          <a:bodyPr/>
          <a:lstStyle>
            <a:lvl1pPr marL="0" indent="0" algn="ctr">
              <a:buNone/>
              <a:defRPr sz="2041"/>
            </a:lvl1pPr>
            <a:lvl2pPr marL="388801" indent="0" algn="ctr">
              <a:buNone/>
              <a:defRPr sz="1702"/>
            </a:lvl2pPr>
            <a:lvl3pPr marL="777601" indent="0" algn="ctr">
              <a:buNone/>
              <a:defRPr sz="1530"/>
            </a:lvl3pPr>
            <a:lvl4pPr marL="1166402" indent="0" algn="ctr">
              <a:buNone/>
              <a:defRPr sz="1361"/>
            </a:lvl4pPr>
            <a:lvl5pPr marL="1555203" indent="0" algn="ctr">
              <a:buNone/>
              <a:defRPr sz="1361"/>
            </a:lvl5pPr>
            <a:lvl6pPr marL="1944004" indent="0" algn="ctr">
              <a:buNone/>
              <a:defRPr sz="1361"/>
            </a:lvl6pPr>
            <a:lvl7pPr marL="2332804" indent="0" algn="ctr">
              <a:buNone/>
              <a:defRPr sz="1361"/>
            </a:lvl7pPr>
            <a:lvl8pPr marL="2721606" indent="0" algn="ctr">
              <a:buNone/>
              <a:defRPr sz="1361"/>
            </a:lvl8pPr>
            <a:lvl9pPr marL="3110406" indent="0" algn="ctr">
              <a:buNone/>
              <a:defRPr sz="136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694A3B7E-DD21-4048-88F3-59665D8E8CDB}"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9283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6AE7DE13-46BE-4B37-9FBB-8FA2A87D7224}"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5293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60"/>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801" indent="0">
              <a:buNone/>
              <a:defRPr sz="1702">
                <a:solidFill>
                  <a:schemeClr val="tx1">
                    <a:tint val="75000"/>
                  </a:schemeClr>
                </a:solidFill>
              </a:defRPr>
            </a:lvl2pPr>
            <a:lvl3pPr marL="777601" indent="0">
              <a:buNone/>
              <a:defRPr sz="1530">
                <a:solidFill>
                  <a:schemeClr val="tx1">
                    <a:tint val="75000"/>
                  </a:schemeClr>
                </a:solidFill>
              </a:defRPr>
            </a:lvl3pPr>
            <a:lvl4pPr marL="1166402" indent="0">
              <a:buNone/>
              <a:defRPr sz="1361">
                <a:solidFill>
                  <a:schemeClr val="tx1">
                    <a:tint val="75000"/>
                  </a:schemeClr>
                </a:solidFill>
              </a:defRPr>
            </a:lvl4pPr>
            <a:lvl5pPr marL="1555203" indent="0">
              <a:buNone/>
              <a:defRPr sz="1361">
                <a:solidFill>
                  <a:schemeClr val="tx1">
                    <a:tint val="75000"/>
                  </a:schemeClr>
                </a:solidFill>
              </a:defRPr>
            </a:lvl5pPr>
            <a:lvl6pPr marL="1944004" indent="0">
              <a:buNone/>
              <a:defRPr sz="1361">
                <a:solidFill>
                  <a:schemeClr val="tx1">
                    <a:tint val="75000"/>
                  </a:schemeClr>
                </a:solidFill>
              </a:defRPr>
            </a:lvl6pPr>
            <a:lvl7pPr marL="2332804" indent="0">
              <a:buNone/>
              <a:defRPr sz="1361">
                <a:solidFill>
                  <a:schemeClr val="tx1">
                    <a:tint val="75000"/>
                  </a:schemeClr>
                </a:solidFill>
              </a:defRPr>
            </a:lvl7pPr>
            <a:lvl8pPr marL="2721606" indent="0">
              <a:buNone/>
              <a:defRPr sz="1361">
                <a:solidFill>
                  <a:schemeClr val="tx1">
                    <a:tint val="75000"/>
                  </a:schemeClr>
                </a:solidFill>
              </a:defRPr>
            </a:lvl8pPr>
            <a:lvl9pPr marL="3110406" indent="0">
              <a:buNone/>
              <a:defRPr sz="136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8184D596-71CB-401C-BE2A-FF96587D8E95}"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4923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3"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7"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B73FDC24-657B-46BD-9F76-F6EB56EE60B7}"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3582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5" y="2673907"/>
            <a:ext cx="3289432" cy="1310441"/>
          </a:xfrm>
        </p:spPr>
        <p:txBody>
          <a:bodyPr anchor="b"/>
          <a:lstStyle>
            <a:lvl1pPr marL="0" indent="0">
              <a:buNone/>
              <a:defRPr sz="2041" b="1"/>
            </a:lvl1pPr>
            <a:lvl2pPr marL="388801" indent="0">
              <a:buNone/>
              <a:defRPr sz="1702" b="1"/>
            </a:lvl2pPr>
            <a:lvl3pPr marL="777601" indent="0">
              <a:buNone/>
              <a:defRPr sz="1530" b="1"/>
            </a:lvl3pPr>
            <a:lvl4pPr marL="1166402" indent="0">
              <a:buNone/>
              <a:defRPr sz="1361" b="1"/>
            </a:lvl4pPr>
            <a:lvl5pPr marL="1555203" indent="0">
              <a:buNone/>
              <a:defRPr sz="1361" b="1"/>
            </a:lvl5pPr>
            <a:lvl6pPr marL="1944004" indent="0">
              <a:buNone/>
              <a:defRPr sz="1361" b="1"/>
            </a:lvl6pPr>
            <a:lvl7pPr marL="2332804" indent="0">
              <a:buNone/>
              <a:defRPr sz="1361" b="1"/>
            </a:lvl7pPr>
            <a:lvl8pPr marL="2721606" indent="0">
              <a:buNone/>
              <a:defRPr sz="1361" b="1"/>
            </a:lvl8pPr>
            <a:lvl9pPr marL="3110406" indent="0">
              <a:buNone/>
              <a:defRPr sz="1361" b="1"/>
            </a:lvl9pPr>
          </a:lstStyle>
          <a:p>
            <a:pPr lvl="0"/>
            <a:r>
              <a:rPr lang="ja-JP" altLang="en-US"/>
              <a:t>マスター テキストの書式設定</a:t>
            </a:r>
          </a:p>
        </p:txBody>
      </p:sp>
      <p:sp>
        <p:nvSpPr>
          <p:cNvPr id="4" name="Content Placeholder 3"/>
          <p:cNvSpPr>
            <a:spLocks noGrp="1"/>
          </p:cNvSpPr>
          <p:nvPr>
            <p:ph sz="half" idx="2"/>
          </p:nvPr>
        </p:nvSpPr>
        <p:spPr>
          <a:xfrm>
            <a:off x="535585" y="3984346"/>
            <a:ext cx="3289432" cy="58603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6" y="2673907"/>
            <a:ext cx="3305632" cy="1310441"/>
          </a:xfrm>
        </p:spPr>
        <p:txBody>
          <a:bodyPr anchor="b"/>
          <a:lstStyle>
            <a:lvl1pPr marL="0" indent="0">
              <a:buNone/>
              <a:defRPr sz="2041" b="1"/>
            </a:lvl1pPr>
            <a:lvl2pPr marL="388801" indent="0">
              <a:buNone/>
              <a:defRPr sz="1702" b="1"/>
            </a:lvl2pPr>
            <a:lvl3pPr marL="777601" indent="0">
              <a:buNone/>
              <a:defRPr sz="1530" b="1"/>
            </a:lvl3pPr>
            <a:lvl4pPr marL="1166402" indent="0">
              <a:buNone/>
              <a:defRPr sz="1361" b="1"/>
            </a:lvl4pPr>
            <a:lvl5pPr marL="1555203" indent="0">
              <a:buNone/>
              <a:defRPr sz="1361" b="1"/>
            </a:lvl5pPr>
            <a:lvl6pPr marL="1944004" indent="0">
              <a:buNone/>
              <a:defRPr sz="1361" b="1"/>
            </a:lvl6pPr>
            <a:lvl7pPr marL="2332804" indent="0">
              <a:buNone/>
              <a:defRPr sz="1361" b="1"/>
            </a:lvl7pPr>
            <a:lvl8pPr marL="2721606" indent="0">
              <a:buNone/>
              <a:defRPr sz="1361" b="1"/>
            </a:lvl8pPr>
            <a:lvl9pPr marL="3110406" indent="0">
              <a:buNone/>
              <a:defRPr sz="1361" b="1"/>
            </a:lvl9pPr>
          </a:lstStyle>
          <a:p>
            <a:pPr lvl="0"/>
            <a:r>
              <a:rPr lang="ja-JP" altLang="en-US"/>
              <a:t>マスター テキストの書式設定</a:t>
            </a:r>
          </a:p>
        </p:txBody>
      </p:sp>
      <p:sp>
        <p:nvSpPr>
          <p:cNvPr id="6" name="Content Placeholder 5"/>
          <p:cNvSpPr>
            <a:spLocks noGrp="1"/>
          </p:cNvSpPr>
          <p:nvPr>
            <p:ph sz="quarter" idx="4"/>
          </p:nvPr>
        </p:nvSpPr>
        <p:spPr>
          <a:xfrm>
            <a:off x="3936386" y="3984346"/>
            <a:ext cx="3305632" cy="58603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3244564-11C5-49CA-A6C6-0EFA5B9EEF59}"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7029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1E3C5F0A-E814-4F5B-8509-4826EF6EAFAD}"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4276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9F838-D727-4C3D-981F-C91357BA9725}"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4323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6" y="727184"/>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0"/>
            <a:ext cx="3936385" cy="7751546"/>
          </a:xfrm>
        </p:spPr>
        <p:txBody>
          <a:bodyPr/>
          <a:lstStyle>
            <a:lvl1pPr>
              <a:defRPr sz="2721"/>
            </a:lvl1pPr>
            <a:lvl2pPr>
              <a:defRPr sz="2381"/>
            </a:lvl2pPr>
            <a:lvl3pPr>
              <a:defRPr sz="2041"/>
            </a:lvl3pPr>
            <a:lvl4pPr>
              <a:defRPr sz="1702"/>
            </a:lvl4pPr>
            <a:lvl5pPr>
              <a:defRPr sz="1702"/>
            </a:lvl5pPr>
            <a:lvl6pPr>
              <a:defRPr sz="1702"/>
            </a:lvl6pPr>
            <a:lvl7pPr>
              <a:defRPr sz="1702"/>
            </a:lvl7pPr>
            <a:lvl8pPr>
              <a:defRPr sz="1702"/>
            </a:lvl8pPr>
            <a:lvl9pPr>
              <a:defRPr sz="170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6" y="3272314"/>
            <a:ext cx="2507825" cy="6062366"/>
          </a:xfrm>
        </p:spPr>
        <p:txBody>
          <a:bodyPr/>
          <a:lstStyle>
            <a:lvl1pPr marL="0" indent="0">
              <a:buNone/>
              <a:defRPr sz="1361"/>
            </a:lvl1pPr>
            <a:lvl2pPr marL="388801" indent="0">
              <a:buNone/>
              <a:defRPr sz="1190"/>
            </a:lvl2pPr>
            <a:lvl3pPr marL="777601" indent="0">
              <a:buNone/>
              <a:defRPr sz="1020"/>
            </a:lvl3pPr>
            <a:lvl4pPr marL="1166402" indent="0">
              <a:buNone/>
              <a:defRPr sz="850"/>
            </a:lvl4pPr>
            <a:lvl5pPr marL="1555203" indent="0">
              <a:buNone/>
              <a:defRPr sz="850"/>
            </a:lvl5pPr>
            <a:lvl6pPr marL="1944004" indent="0">
              <a:buNone/>
              <a:defRPr sz="850"/>
            </a:lvl6pPr>
            <a:lvl7pPr marL="2332804" indent="0">
              <a:buNone/>
              <a:defRPr sz="850"/>
            </a:lvl7pPr>
            <a:lvl8pPr marL="2721606" indent="0">
              <a:buNone/>
              <a:defRPr sz="850"/>
            </a:lvl8pPr>
            <a:lvl9pPr marL="3110406"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61578700-CC02-43A7-8D67-617F0C9B34C3}"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297330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5273" y="581240"/>
            <a:ext cx="6705032" cy="210894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273" y="2903972"/>
            <a:ext cx="6705032" cy="6921432"/>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535271" y="10108234"/>
            <a:ext cx="1749533" cy="581239"/>
          </a:xfrm>
          <a:prstGeom prst="rect">
            <a:avLst/>
          </a:prstGeom>
        </p:spPr>
        <p:txBody>
          <a:bodyPr vert="horz" lIns="91440" tIns="45720" rIns="91440" bIns="45720" rtlCol="0" anchor="ctr"/>
          <a:lstStyle>
            <a:lvl1pPr algn="l" defTabSz="1019122" fontAlgn="auto">
              <a:spcBef>
                <a:spcPts val="0"/>
              </a:spcBef>
              <a:spcAft>
                <a:spcPts val="0"/>
              </a:spcAft>
              <a:defRPr sz="1020" smtClean="0">
                <a:solidFill>
                  <a:schemeClr val="tx1">
                    <a:tint val="75000"/>
                  </a:schemeClr>
                </a:solidFill>
                <a:latin typeface="+mn-lt"/>
                <a:ea typeface="+mn-ea"/>
              </a:defRPr>
            </a:lvl1pPr>
          </a:lstStyle>
          <a:p>
            <a:pPr>
              <a:defRPr/>
            </a:pPr>
            <a:fld id="{D72D030D-BC4F-4300-9C1D-DEF9FB5A657B}"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5" name="Footer Placeholder 4"/>
          <p:cNvSpPr>
            <a:spLocks noGrp="1"/>
          </p:cNvSpPr>
          <p:nvPr>
            <p:ph type="ftr" sz="quarter" idx="3"/>
          </p:nvPr>
        </p:nvSpPr>
        <p:spPr>
          <a:xfrm>
            <a:off x="2574508" y="10108234"/>
            <a:ext cx="2626562" cy="581239"/>
          </a:xfrm>
          <a:prstGeom prst="rect">
            <a:avLst/>
          </a:prstGeom>
        </p:spPr>
        <p:txBody>
          <a:bodyPr vert="horz" lIns="91440" tIns="45720" rIns="91440" bIns="45720" rtlCol="0" anchor="ctr"/>
          <a:lstStyle>
            <a:lvl1pPr algn="ctr" defTabSz="1019122" fontAlgn="auto">
              <a:spcBef>
                <a:spcPts val="0"/>
              </a:spcBef>
              <a:spcAft>
                <a:spcPts val="0"/>
              </a:spcAft>
              <a:defRPr sz="1020" dirty="0">
                <a:solidFill>
                  <a:schemeClr val="tx1">
                    <a:tint val="75000"/>
                  </a:schemeClr>
                </a:solidFill>
                <a:latin typeface="+mn-lt"/>
                <a:ea typeface="+mn-ea"/>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5490771" y="10108234"/>
            <a:ext cx="1749533" cy="581239"/>
          </a:xfrm>
          <a:prstGeom prst="rect">
            <a:avLst/>
          </a:prstGeom>
        </p:spPr>
        <p:txBody>
          <a:bodyPr vert="horz" lIns="91440" tIns="45720" rIns="91440" bIns="45720" rtlCol="0" anchor="ctr"/>
          <a:lstStyle>
            <a:lvl1pPr algn="r" defTabSz="1019122" fontAlgn="auto">
              <a:spcBef>
                <a:spcPts val="0"/>
              </a:spcBef>
              <a:spcAft>
                <a:spcPts val="0"/>
              </a:spcAft>
              <a:defRPr sz="1020" smtClean="0">
                <a:solidFill>
                  <a:schemeClr val="tx1">
                    <a:tint val="75000"/>
                  </a:schemeClr>
                </a:solidFill>
                <a:latin typeface="+mn-lt"/>
                <a:ea typeface="+mn-ea"/>
              </a:defRPr>
            </a:lvl1pPr>
          </a:lstStyle>
          <a:p>
            <a:pPr>
              <a:defRPr/>
            </a:pPr>
            <a:fld id="{0D2EABC4-B37D-4B48-A645-B436E776B15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65440200"/>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776375" rtl="0" fontAlgn="base">
        <a:lnSpc>
          <a:spcPct val="90000"/>
        </a:lnSpc>
        <a:spcBef>
          <a:spcPct val="0"/>
        </a:spcBef>
        <a:spcAft>
          <a:spcPct val="0"/>
        </a:spcAft>
        <a:defRPr kumimoji="1" sz="3701" kern="1200">
          <a:solidFill>
            <a:schemeClr val="tx1"/>
          </a:solidFill>
          <a:latin typeface="+mj-lt"/>
          <a:ea typeface="+mj-ea"/>
          <a:cs typeface="+mj-cs"/>
        </a:defRPr>
      </a:lvl1pPr>
      <a:lvl2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2pPr>
      <a:lvl3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3pPr>
      <a:lvl4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4pPr>
      <a:lvl5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5pPr>
      <a:lvl6pPr marL="457251"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6pPr>
      <a:lvl7pPr marL="914502"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7pPr>
      <a:lvl8pPr marL="1371755"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8pPr>
      <a:lvl9pPr marL="1829006"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9pPr>
    </p:titleStyle>
    <p:bodyStyle>
      <a:lvl1pPr marL="193697" indent="-193697" algn="l" defTabSz="776375" rtl="0" fontAlgn="base">
        <a:lnSpc>
          <a:spcPct val="90000"/>
        </a:lnSpc>
        <a:spcBef>
          <a:spcPts val="850"/>
        </a:spcBef>
        <a:spcAft>
          <a:spcPct val="0"/>
        </a:spcAft>
        <a:buFont typeface="Arial" pitchFamily="34" charset="0"/>
        <a:buChar char="•"/>
        <a:defRPr kumimoji="1" sz="2301" kern="1200">
          <a:solidFill>
            <a:schemeClr val="tx1"/>
          </a:solidFill>
          <a:latin typeface="+mn-lt"/>
          <a:ea typeface="+mn-ea"/>
          <a:cs typeface="+mn-cs"/>
        </a:defRPr>
      </a:lvl1pPr>
      <a:lvl2pPr marL="582678" indent="-193697" algn="l" defTabSz="776375"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658" indent="-193697" algn="l" defTabSz="776375"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642" indent="-193697" algn="l" defTabSz="776375"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8035" indent="-193697" algn="l" defTabSz="776375"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404"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6pPr>
      <a:lvl7pPr marL="2527206"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7pPr>
      <a:lvl8pPr marL="2916006"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8pPr>
      <a:lvl9pPr marL="3304807"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9pPr>
    </p:bodyStyle>
    <p:otherStyle>
      <a:defPPr>
        <a:defRPr lang="en-US"/>
      </a:defPPr>
      <a:lvl1pPr marL="0" algn="l" defTabSz="777601" rtl="0" eaLnBrk="1" latinLnBrk="0" hangingPunct="1">
        <a:defRPr kumimoji="1" sz="1530" kern="1200">
          <a:solidFill>
            <a:schemeClr val="tx1"/>
          </a:solidFill>
          <a:latin typeface="+mn-lt"/>
          <a:ea typeface="+mn-ea"/>
          <a:cs typeface="+mn-cs"/>
        </a:defRPr>
      </a:lvl1pPr>
      <a:lvl2pPr marL="388801" algn="l" defTabSz="777601" rtl="0" eaLnBrk="1" latinLnBrk="0" hangingPunct="1">
        <a:defRPr kumimoji="1" sz="1530" kern="1200">
          <a:solidFill>
            <a:schemeClr val="tx1"/>
          </a:solidFill>
          <a:latin typeface="+mn-lt"/>
          <a:ea typeface="+mn-ea"/>
          <a:cs typeface="+mn-cs"/>
        </a:defRPr>
      </a:lvl2pPr>
      <a:lvl3pPr marL="777601" algn="l" defTabSz="777601" rtl="0" eaLnBrk="1" latinLnBrk="0" hangingPunct="1">
        <a:defRPr kumimoji="1" sz="1530" kern="1200">
          <a:solidFill>
            <a:schemeClr val="tx1"/>
          </a:solidFill>
          <a:latin typeface="+mn-lt"/>
          <a:ea typeface="+mn-ea"/>
          <a:cs typeface="+mn-cs"/>
        </a:defRPr>
      </a:lvl3pPr>
      <a:lvl4pPr marL="1166402" algn="l" defTabSz="777601" rtl="0" eaLnBrk="1" latinLnBrk="0" hangingPunct="1">
        <a:defRPr kumimoji="1" sz="1530" kern="1200">
          <a:solidFill>
            <a:schemeClr val="tx1"/>
          </a:solidFill>
          <a:latin typeface="+mn-lt"/>
          <a:ea typeface="+mn-ea"/>
          <a:cs typeface="+mn-cs"/>
        </a:defRPr>
      </a:lvl4pPr>
      <a:lvl5pPr marL="1555203" algn="l" defTabSz="777601" rtl="0" eaLnBrk="1" latinLnBrk="0" hangingPunct="1">
        <a:defRPr kumimoji="1" sz="1530" kern="1200">
          <a:solidFill>
            <a:schemeClr val="tx1"/>
          </a:solidFill>
          <a:latin typeface="+mn-lt"/>
          <a:ea typeface="+mn-ea"/>
          <a:cs typeface="+mn-cs"/>
        </a:defRPr>
      </a:lvl5pPr>
      <a:lvl6pPr marL="1944004" algn="l" defTabSz="777601" rtl="0" eaLnBrk="1" latinLnBrk="0" hangingPunct="1">
        <a:defRPr kumimoji="1" sz="1530" kern="1200">
          <a:solidFill>
            <a:schemeClr val="tx1"/>
          </a:solidFill>
          <a:latin typeface="+mn-lt"/>
          <a:ea typeface="+mn-ea"/>
          <a:cs typeface="+mn-cs"/>
        </a:defRPr>
      </a:lvl6pPr>
      <a:lvl7pPr marL="2332804" algn="l" defTabSz="777601" rtl="0" eaLnBrk="1" latinLnBrk="0" hangingPunct="1">
        <a:defRPr kumimoji="1" sz="1530" kern="1200">
          <a:solidFill>
            <a:schemeClr val="tx1"/>
          </a:solidFill>
          <a:latin typeface="+mn-lt"/>
          <a:ea typeface="+mn-ea"/>
          <a:cs typeface="+mn-cs"/>
        </a:defRPr>
      </a:lvl7pPr>
      <a:lvl8pPr marL="2721606" algn="l" defTabSz="777601" rtl="0" eaLnBrk="1" latinLnBrk="0" hangingPunct="1">
        <a:defRPr kumimoji="1" sz="1530" kern="1200">
          <a:solidFill>
            <a:schemeClr val="tx1"/>
          </a:solidFill>
          <a:latin typeface="+mn-lt"/>
          <a:ea typeface="+mn-ea"/>
          <a:cs typeface="+mn-cs"/>
        </a:defRPr>
      </a:lvl8pPr>
      <a:lvl9pPr marL="3110406" algn="l" defTabSz="777601" rtl="0" eaLnBrk="1" latinLnBrk="0" hangingPunct="1">
        <a:defRPr kumimoji="1"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9" y="581027"/>
            <a:ext cx="6705600" cy="21082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989" y="2903540"/>
            <a:ext cx="6705600" cy="69215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988" y="10109201"/>
            <a:ext cx="1749425" cy="581025"/>
          </a:xfrm>
          <a:prstGeom prst="rect">
            <a:avLst/>
          </a:prstGeom>
        </p:spPr>
        <p:txBody>
          <a:bodyPr vert="horz" lIns="91440" tIns="45720" rIns="91440" bIns="45720" rtlCol="0" anchor="ctr"/>
          <a:lstStyle>
            <a:lvl1pPr algn="l" defTabSz="1019122" fontAlgn="auto">
              <a:spcBef>
                <a:spcPts val="0"/>
              </a:spcBef>
              <a:spcAft>
                <a:spcPts val="0"/>
              </a:spcAft>
              <a:defRPr sz="1020" smtClean="0">
                <a:solidFill>
                  <a:schemeClr val="tx1">
                    <a:tint val="75000"/>
                  </a:schemeClr>
                </a:solidFill>
                <a:latin typeface="+mn-lt"/>
                <a:ea typeface="+mn-ea"/>
              </a:defRPr>
            </a:lvl1pPr>
          </a:lstStyle>
          <a:p>
            <a:pPr>
              <a:defRPr/>
            </a:pPr>
            <a:fld id="{F884F0B2-B493-4BF7-8ECE-6909FFB28D80}" type="datetimeFigureOut">
              <a:rPr lang="en-US">
                <a:solidFill>
                  <a:prstClr val="black">
                    <a:tint val="75000"/>
                  </a:prstClr>
                </a:solidFill>
              </a:rPr>
              <a:pPr>
                <a:defRPr/>
              </a:pPr>
              <a:t>3/3/2021</a:t>
            </a:fld>
            <a:endParaRPr lang="en-US" dirty="0">
              <a:solidFill>
                <a:prstClr val="black">
                  <a:tint val="75000"/>
                </a:prstClr>
              </a:solidFill>
            </a:endParaRPr>
          </a:p>
        </p:txBody>
      </p:sp>
      <p:sp>
        <p:nvSpPr>
          <p:cNvPr id="5" name="Footer Placeholder 4"/>
          <p:cNvSpPr>
            <a:spLocks noGrp="1"/>
          </p:cNvSpPr>
          <p:nvPr>
            <p:ph type="ftr" sz="quarter" idx="3"/>
          </p:nvPr>
        </p:nvSpPr>
        <p:spPr>
          <a:xfrm>
            <a:off x="2574927" y="10109201"/>
            <a:ext cx="2625725" cy="581025"/>
          </a:xfrm>
          <a:prstGeom prst="rect">
            <a:avLst/>
          </a:prstGeom>
        </p:spPr>
        <p:txBody>
          <a:bodyPr vert="horz" lIns="91440" tIns="45720" rIns="91440" bIns="45720" rtlCol="0" anchor="ctr"/>
          <a:lstStyle>
            <a:lvl1pPr algn="ctr" defTabSz="1019122" fontAlgn="auto">
              <a:spcBef>
                <a:spcPts val="0"/>
              </a:spcBef>
              <a:spcAft>
                <a:spcPts val="0"/>
              </a:spcAft>
              <a:defRPr sz="1020" dirty="0">
                <a:solidFill>
                  <a:schemeClr val="tx1">
                    <a:tint val="75000"/>
                  </a:schemeClr>
                </a:solidFill>
                <a:latin typeface="+mn-lt"/>
                <a:ea typeface="+mn-ea"/>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5491165" y="10109201"/>
            <a:ext cx="1749425" cy="581025"/>
          </a:xfrm>
          <a:prstGeom prst="rect">
            <a:avLst/>
          </a:prstGeom>
        </p:spPr>
        <p:txBody>
          <a:bodyPr vert="horz" lIns="91440" tIns="45720" rIns="91440" bIns="45720" rtlCol="0" anchor="ctr"/>
          <a:lstStyle>
            <a:lvl1pPr algn="r" defTabSz="1019122" fontAlgn="auto">
              <a:spcBef>
                <a:spcPts val="0"/>
              </a:spcBef>
              <a:spcAft>
                <a:spcPts val="0"/>
              </a:spcAft>
              <a:defRPr sz="1020" smtClean="0">
                <a:solidFill>
                  <a:schemeClr val="tx1">
                    <a:tint val="75000"/>
                  </a:schemeClr>
                </a:solidFill>
                <a:latin typeface="+mn-lt"/>
                <a:ea typeface="+mn-ea"/>
              </a:defRPr>
            </a:lvl1pPr>
          </a:lstStyle>
          <a:p>
            <a:pPr>
              <a:defRPr/>
            </a:pPr>
            <a:fld id="{E74A00B5-3BCE-4728-91D6-CDCA4B0AE9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1852638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l" defTabSz="776375" rtl="0" fontAlgn="base">
        <a:lnSpc>
          <a:spcPct val="90000"/>
        </a:lnSpc>
        <a:spcBef>
          <a:spcPct val="0"/>
        </a:spcBef>
        <a:spcAft>
          <a:spcPct val="0"/>
        </a:spcAft>
        <a:defRPr kumimoji="1" sz="3701" kern="1200">
          <a:solidFill>
            <a:schemeClr val="tx1"/>
          </a:solidFill>
          <a:latin typeface="+mj-lt"/>
          <a:ea typeface="+mj-ea"/>
          <a:cs typeface="+mj-cs"/>
        </a:defRPr>
      </a:lvl1pPr>
      <a:lvl2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2pPr>
      <a:lvl3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3pPr>
      <a:lvl4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4pPr>
      <a:lvl5pPr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5pPr>
      <a:lvl6pPr marL="457251"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6pPr>
      <a:lvl7pPr marL="914502"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7pPr>
      <a:lvl8pPr marL="1371755"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8pPr>
      <a:lvl9pPr marL="1829006" algn="l" defTabSz="776375" rtl="0" fontAlgn="base">
        <a:lnSpc>
          <a:spcPct val="90000"/>
        </a:lnSpc>
        <a:spcBef>
          <a:spcPct val="0"/>
        </a:spcBef>
        <a:spcAft>
          <a:spcPct val="0"/>
        </a:spcAft>
        <a:defRPr kumimoji="1" sz="3701">
          <a:solidFill>
            <a:schemeClr val="tx1"/>
          </a:solidFill>
          <a:latin typeface="Calibri Light"/>
          <a:ea typeface="ＭＳ Ｐゴシック" pitchFamily="50" charset="-128"/>
        </a:defRPr>
      </a:lvl9pPr>
    </p:titleStyle>
    <p:bodyStyle>
      <a:lvl1pPr marL="193697" indent="-193697" algn="l" defTabSz="776375" rtl="0" fontAlgn="base">
        <a:lnSpc>
          <a:spcPct val="90000"/>
        </a:lnSpc>
        <a:spcBef>
          <a:spcPts val="850"/>
        </a:spcBef>
        <a:spcAft>
          <a:spcPct val="0"/>
        </a:spcAft>
        <a:buFont typeface="Arial" pitchFamily="34" charset="0"/>
        <a:buChar char="•"/>
        <a:defRPr kumimoji="1" sz="2301" kern="1200">
          <a:solidFill>
            <a:schemeClr val="tx1"/>
          </a:solidFill>
          <a:latin typeface="+mn-lt"/>
          <a:ea typeface="+mn-ea"/>
          <a:cs typeface="+mn-cs"/>
        </a:defRPr>
      </a:lvl1pPr>
      <a:lvl2pPr marL="582678" indent="-193697" algn="l" defTabSz="776375"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658" indent="-193697" algn="l" defTabSz="776375"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642" indent="-193697" algn="l" defTabSz="776375"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8035" indent="-193697" algn="l" defTabSz="776375"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404"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6pPr>
      <a:lvl7pPr marL="2527206"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7pPr>
      <a:lvl8pPr marL="2916006"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8pPr>
      <a:lvl9pPr marL="3304807" indent="-194401" algn="l" defTabSz="777601" rtl="0" eaLnBrk="1" latinLnBrk="0" hangingPunct="1">
        <a:lnSpc>
          <a:spcPct val="90000"/>
        </a:lnSpc>
        <a:spcBef>
          <a:spcPts val="425"/>
        </a:spcBef>
        <a:buFont typeface="Arial" panose="020B0604020202020204" pitchFamily="34" charset="0"/>
        <a:buChar char="•"/>
        <a:defRPr kumimoji="1" sz="1530" kern="1200">
          <a:solidFill>
            <a:schemeClr val="tx1"/>
          </a:solidFill>
          <a:latin typeface="+mn-lt"/>
          <a:ea typeface="+mn-ea"/>
          <a:cs typeface="+mn-cs"/>
        </a:defRPr>
      </a:lvl9pPr>
    </p:bodyStyle>
    <p:otherStyle>
      <a:defPPr>
        <a:defRPr lang="en-US"/>
      </a:defPPr>
      <a:lvl1pPr marL="0" algn="l" defTabSz="777601" rtl="0" eaLnBrk="1" latinLnBrk="0" hangingPunct="1">
        <a:defRPr kumimoji="1" sz="1530" kern="1200">
          <a:solidFill>
            <a:schemeClr val="tx1"/>
          </a:solidFill>
          <a:latin typeface="+mn-lt"/>
          <a:ea typeface="+mn-ea"/>
          <a:cs typeface="+mn-cs"/>
        </a:defRPr>
      </a:lvl1pPr>
      <a:lvl2pPr marL="388801" algn="l" defTabSz="777601" rtl="0" eaLnBrk="1" latinLnBrk="0" hangingPunct="1">
        <a:defRPr kumimoji="1" sz="1530" kern="1200">
          <a:solidFill>
            <a:schemeClr val="tx1"/>
          </a:solidFill>
          <a:latin typeface="+mn-lt"/>
          <a:ea typeface="+mn-ea"/>
          <a:cs typeface="+mn-cs"/>
        </a:defRPr>
      </a:lvl2pPr>
      <a:lvl3pPr marL="777601" algn="l" defTabSz="777601" rtl="0" eaLnBrk="1" latinLnBrk="0" hangingPunct="1">
        <a:defRPr kumimoji="1" sz="1530" kern="1200">
          <a:solidFill>
            <a:schemeClr val="tx1"/>
          </a:solidFill>
          <a:latin typeface="+mn-lt"/>
          <a:ea typeface="+mn-ea"/>
          <a:cs typeface="+mn-cs"/>
        </a:defRPr>
      </a:lvl3pPr>
      <a:lvl4pPr marL="1166402" algn="l" defTabSz="777601" rtl="0" eaLnBrk="1" latinLnBrk="0" hangingPunct="1">
        <a:defRPr kumimoji="1" sz="1530" kern="1200">
          <a:solidFill>
            <a:schemeClr val="tx1"/>
          </a:solidFill>
          <a:latin typeface="+mn-lt"/>
          <a:ea typeface="+mn-ea"/>
          <a:cs typeface="+mn-cs"/>
        </a:defRPr>
      </a:lvl4pPr>
      <a:lvl5pPr marL="1555203" algn="l" defTabSz="777601" rtl="0" eaLnBrk="1" latinLnBrk="0" hangingPunct="1">
        <a:defRPr kumimoji="1" sz="1530" kern="1200">
          <a:solidFill>
            <a:schemeClr val="tx1"/>
          </a:solidFill>
          <a:latin typeface="+mn-lt"/>
          <a:ea typeface="+mn-ea"/>
          <a:cs typeface="+mn-cs"/>
        </a:defRPr>
      </a:lvl5pPr>
      <a:lvl6pPr marL="1944004" algn="l" defTabSz="777601" rtl="0" eaLnBrk="1" latinLnBrk="0" hangingPunct="1">
        <a:defRPr kumimoji="1" sz="1530" kern="1200">
          <a:solidFill>
            <a:schemeClr val="tx1"/>
          </a:solidFill>
          <a:latin typeface="+mn-lt"/>
          <a:ea typeface="+mn-ea"/>
          <a:cs typeface="+mn-cs"/>
        </a:defRPr>
      </a:lvl6pPr>
      <a:lvl7pPr marL="2332804" algn="l" defTabSz="777601" rtl="0" eaLnBrk="1" latinLnBrk="0" hangingPunct="1">
        <a:defRPr kumimoji="1" sz="1530" kern="1200">
          <a:solidFill>
            <a:schemeClr val="tx1"/>
          </a:solidFill>
          <a:latin typeface="+mn-lt"/>
          <a:ea typeface="+mn-ea"/>
          <a:cs typeface="+mn-cs"/>
        </a:defRPr>
      </a:lvl7pPr>
      <a:lvl8pPr marL="2721606" algn="l" defTabSz="777601" rtl="0" eaLnBrk="1" latinLnBrk="0" hangingPunct="1">
        <a:defRPr kumimoji="1" sz="1530" kern="1200">
          <a:solidFill>
            <a:schemeClr val="tx1"/>
          </a:solidFill>
          <a:latin typeface="+mn-lt"/>
          <a:ea typeface="+mn-ea"/>
          <a:cs typeface="+mn-cs"/>
        </a:defRPr>
      </a:lvl8pPr>
      <a:lvl9pPr marL="3110406" algn="l" defTabSz="777601" rtl="0" eaLnBrk="1" latinLnBrk="0" hangingPunct="1">
        <a:defRPr kumimoji="1"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正方形/長方形 1"/>
          <p:cNvSpPr/>
          <p:nvPr/>
        </p:nvSpPr>
        <p:spPr>
          <a:xfrm>
            <a:off x="2" y="1"/>
            <a:ext cx="7775575" cy="109077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3" name="正方形/長方形 2"/>
          <p:cNvSpPr/>
          <p:nvPr/>
        </p:nvSpPr>
        <p:spPr>
          <a:xfrm>
            <a:off x="107951" y="107951"/>
            <a:ext cx="7559675" cy="106918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4" name="正方形/長方形 3"/>
          <p:cNvSpPr/>
          <p:nvPr/>
        </p:nvSpPr>
        <p:spPr>
          <a:xfrm>
            <a:off x="179388" y="179391"/>
            <a:ext cx="7416800" cy="1054893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1" name="PubRRectCallout"/>
          <p:cNvSpPr>
            <a:spLocks noEditPoints="1" noChangeArrowheads="1"/>
          </p:cNvSpPr>
          <p:nvPr/>
        </p:nvSpPr>
        <p:spPr bwMode="auto">
          <a:xfrm>
            <a:off x="-3735389" y="509589"/>
            <a:ext cx="2930524" cy="742950"/>
          </a:xfrm>
          <a:prstGeom prst="wedgeRectCallout">
            <a:avLst>
              <a:gd name="adj1" fmla="val 72473"/>
              <a:gd name="adj2" fmla="val 56804"/>
            </a:avLst>
          </a:prstGeom>
          <a:solidFill>
            <a:schemeClr val="bg1"/>
          </a:solidFill>
          <a:ln w="25400">
            <a:solidFill>
              <a:schemeClr val="tx1"/>
            </a:solidFill>
            <a:miter lim="800000"/>
            <a:headEnd/>
            <a:tailEnd/>
          </a:ln>
          <a:effectLst>
            <a:outerShdw dist="107763" dir="2700000" algn="ctr" rotWithShape="0">
              <a:srgbClr val="808080"/>
            </a:outerShdw>
          </a:effectLst>
        </p:spPr>
        <p:txBody>
          <a:bodyPr/>
          <a:lstStyle/>
          <a:p>
            <a:pPr defTabSz="1017702" fontAlgn="base">
              <a:spcBef>
                <a:spcPct val="0"/>
              </a:spcBef>
              <a:spcAft>
                <a:spcPct val="0"/>
              </a:spcAft>
            </a:pPr>
            <a:r>
              <a:rPr lang="ja-JP" altLang="en-US" sz="1800" dirty="0">
                <a:solidFill>
                  <a:prstClr val="black"/>
                </a:solidFill>
                <a:latin typeface="Meiryo UI" panose="020B0604030504040204" pitchFamily="50" charset="-128"/>
                <a:ea typeface="Meiryo UI" panose="020B0604030504040204" pitchFamily="50" charset="-128"/>
              </a:rPr>
              <a:t>テンプレートのサイズは黒の枠で作成しています。</a:t>
            </a:r>
          </a:p>
        </p:txBody>
      </p:sp>
      <p:sp>
        <p:nvSpPr>
          <p:cNvPr id="23" name="PubRRectCallout"/>
          <p:cNvSpPr>
            <a:spLocks noEditPoints="1" noChangeArrowheads="1"/>
          </p:cNvSpPr>
          <p:nvPr/>
        </p:nvSpPr>
        <p:spPr bwMode="auto">
          <a:xfrm>
            <a:off x="-3735389" y="1693070"/>
            <a:ext cx="2998788" cy="1799430"/>
          </a:xfrm>
          <a:prstGeom prst="wedgeRectCallout">
            <a:avLst>
              <a:gd name="adj1" fmla="val 75629"/>
              <a:gd name="adj2" fmla="val 27769"/>
            </a:avLst>
          </a:prstGeom>
          <a:solidFill>
            <a:schemeClr val="bg1"/>
          </a:solidFill>
          <a:ln w="25400">
            <a:solidFill>
              <a:srgbClr val="FF0000"/>
            </a:solidFill>
            <a:miter lim="800000"/>
            <a:headEnd/>
            <a:tailEnd/>
          </a:ln>
          <a:effectLst>
            <a:outerShdw dist="107763" dir="2700000" algn="ctr" rotWithShape="0">
              <a:srgbClr val="FF0000"/>
            </a:outerShdw>
          </a:effectLst>
        </p:spPr>
        <p:txBody>
          <a:bodyPr/>
          <a:lstStyle/>
          <a:p>
            <a:pPr defTabSz="1017702" fontAlgn="base">
              <a:spcBef>
                <a:spcPct val="0"/>
              </a:spcBef>
              <a:spcAft>
                <a:spcPct val="0"/>
              </a:spcAft>
            </a:pP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仕上がりイメージライン</a:t>
            </a:r>
            <a:r>
              <a:rPr lang="en-US" altLang="ja-JP" sz="1800" dirty="0">
                <a:solidFill>
                  <a:srgbClr val="FF0000"/>
                </a:solidFill>
                <a:latin typeface="Meiryo UI" panose="020B0604030504040204" pitchFamily="50" charset="-128"/>
                <a:ea typeface="Meiryo UI" panose="020B0604030504040204" pitchFamily="50" charset="-128"/>
              </a:rPr>
              <a:t>1】</a:t>
            </a:r>
          </a:p>
          <a:p>
            <a:pPr defTabSz="1017702"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印刷物の仕上がりサイズは</a:t>
            </a:r>
            <a:endParaRPr lang="en-US" altLang="ja-JP" sz="1800" dirty="0">
              <a:solidFill>
                <a:srgbClr val="FF000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赤の枠で作成します。</a:t>
            </a:r>
            <a:endParaRPr lang="en-US" altLang="ja-JP" sz="1800" dirty="0">
              <a:solidFill>
                <a:srgbClr val="FF000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フチなしで印刷したい場合は黒の枠まで塗り足しを付けてください。</a:t>
            </a:r>
          </a:p>
        </p:txBody>
      </p:sp>
      <p:sp>
        <p:nvSpPr>
          <p:cNvPr id="24" name="PubRRectCallout"/>
          <p:cNvSpPr>
            <a:spLocks noEditPoints="1" noChangeArrowheads="1"/>
          </p:cNvSpPr>
          <p:nvPr/>
        </p:nvSpPr>
        <p:spPr bwMode="auto">
          <a:xfrm>
            <a:off x="-3735389" y="3933031"/>
            <a:ext cx="3087688" cy="1387475"/>
          </a:xfrm>
          <a:prstGeom prst="wedgeRectCallout">
            <a:avLst>
              <a:gd name="adj1" fmla="val 74605"/>
              <a:gd name="adj2" fmla="val -12882"/>
            </a:avLst>
          </a:prstGeom>
          <a:solidFill>
            <a:schemeClr val="bg1"/>
          </a:solidFill>
          <a:ln w="25400">
            <a:solidFill>
              <a:srgbClr val="0070C0"/>
            </a:solidFill>
            <a:miter lim="800000"/>
            <a:headEnd/>
            <a:tailEnd/>
          </a:ln>
          <a:effectLst>
            <a:outerShdw dist="107763" dir="2700000" algn="ctr" rotWithShape="0">
              <a:srgbClr val="0070C0"/>
            </a:outerShdw>
          </a:effectLst>
        </p:spPr>
        <p:txBody>
          <a:bodyPr/>
          <a:lstStyle/>
          <a:p>
            <a:pPr defTabSz="1017702" fontAlgn="base">
              <a:spcBef>
                <a:spcPct val="0"/>
              </a:spcBef>
              <a:spcAft>
                <a:spcPct val="0"/>
              </a:spcAft>
            </a:pPr>
            <a:r>
              <a:rPr lang="en-US" altLang="ja-JP" sz="1800" dirty="0">
                <a:solidFill>
                  <a:srgbClr val="0070C0"/>
                </a:solidFill>
                <a:latin typeface="Meiryo UI" panose="020B0604030504040204" pitchFamily="50" charset="-128"/>
                <a:ea typeface="Meiryo UI" panose="020B0604030504040204" pitchFamily="50" charset="-128"/>
              </a:rPr>
              <a:t>【</a:t>
            </a:r>
            <a:r>
              <a:rPr lang="ja-JP" altLang="en-US" sz="1800" dirty="0">
                <a:solidFill>
                  <a:srgbClr val="0070C0"/>
                </a:solidFill>
                <a:latin typeface="Meiryo UI" panose="020B0604030504040204" pitchFamily="50" charset="-128"/>
                <a:ea typeface="Meiryo UI" panose="020B0604030504040204" pitchFamily="50" charset="-128"/>
              </a:rPr>
              <a:t>仕上がりイメージライン</a:t>
            </a:r>
            <a:r>
              <a:rPr lang="en-US" altLang="ja-JP" sz="1800" dirty="0">
                <a:solidFill>
                  <a:srgbClr val="0070C0"/>
                </a:solidFill>
                <a:latin typeface="Meiryo UI" panose="020B0604030504040204" pitchFamily="50" charset="-128"/>
                <a:ea typeface="Meiryo UI" panose="020B0604030504040204" pitchFamily="50" charset="-128"/>
              </a:rPr>
              <a:t>2】</a:t>
            </a:r>
          </a:p>
          <a:p>
            <a:pPr defTabSz="1017702" fontAlgn="base">
              <a:spcBef>
                <a:spcPct val="0"/>
              </a:spcBef>
              <a:spcAft>
                <a:spcPct val="0"/>
              </a:spcAft>
            </a:pPr>
            <a:r>
              <a:rPr lang="ja-JP" altLang="en-US" sz="1800" dirty="0">
                <a:solidFill>
                  <a:srgbClr val="0070C0"/>
                </a:solidFill>
                <a:latin typeface="Meiryo UI" panose="020B0604030504040204" pitchFamily="50" charset="-128"/>
                <a:ea typeface="Meiryo UI" panose="020B0604030504040204" pitchFamily="50" charset="-128"/>
              </a:rPr>
              <a:t>文字・イラスト・写真の絵柄等、</a:t>
            </a:r>
            <a:endParaRPr lang="en-US" altLang="ja-JP" sz="1800" dirty="0">
              <a:solidFill>
                <a:srgbClr val="0070C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1800" dirty="0">
                <a:solidFill>
                  <a:srgbClr val="0070C0"/>
                </a:solidFill>
                <a:latin typeface="Meiryo UI" panose="020B0604030504040204" pitchFamily="50" charset="-128"/>
                <a:ea typeface="Meiryo UI" panose="020B0604030504040204" pitchFamily="50" charset="-128"/>
              </a:rPr>
              <a:t>仕上がりで切れてはいけない部分は青の枠の中に収めてください。</a:t>
            </a:r>
          </a:p>
        </p:txBody>
      </p:sp>
      <p:sp>
        <p:nvSpPr>
          <p:cNvPr id="5" name="正方形/長方形 4"/>
          <p:cNvSpPr/>
          <p:nvPr/>
        </p:nvSpPr>
        <p:spPr>
          <a:xfrm>
            <a:off x="350839" y="371478"/>
            <a:ext cx="7073899" cy="118427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このテンプレートは</a:t>
            </a:r>
            <a:r>
              <a:rPr lang="en-US" altLang="ja-JP" sz="2400" b="1" dirty="0">
                <a:solidFill>
                  <a:srgbClr val="404040"/>
                </a:solidFill>
                <a:latin typeface="Meiryo UI" panose="020B0604030504040204" pitchFamily="50" charset="-128"/>
                <a:ea typeface="Meiryo UI" panose="020B0604030504040204" pitchFamily="50" charset="-128"/>
              </a:rPr>
              <a:t>A4</a:t>
            </a:r>
            <a:r>
              <a:rPr lang="ja-JP" altLang="en-US" sz="2400" b="1" dirty="0">
                <a:solidFill>
                  <a:srgbClr val="404040"/>
                </a:solidFill>
                <a:latin typeface="Meiryo UI" panose="020B0604030504040204" pitchFamily="50" charset="-128"/>
                <a:ea typeface="Meiryo UI" panose="020B0604030504040204" pitchFamily="50" charset="-128"/>
              </a:rPr>
              <a:t>サイズ</a:t>
            </a:r>
            <a:r>
              <a:rPr lang="en-US" altLang="ja-JP" sz="2400" b="1" dirty="0">
                <a:solidFill>
                  <a:srgbClr val="404040"/>
                </a:solidFill>
                <a:latin typeface="Meiryo UI" panose="020B0604030504040204" pitchFamily="50" charset="-128"/>
                <a:ea typeface="Meiryo UI" panose="020B0604030504040204" pitchFamily="50" charset="-128"/>
              </a:rPr>
              <a:t>(297</a:t>
            </a:r>
            <a:r>
              <a:rPr lang="ja-JP" altLang="en-US" sz="2400" b="1" dirty="0">
                <a:solidFill>
                  <a:srgbClr val="404040"/>
                </a:solidFill>
                <a:latin typeface="Meiryo UI" panose="020B0604030504040204" pitchFamily="50" charset="-128"/>
                <a:ea typeface="Meiryo UI" panose="020B0604030504040204" pitchFamily="50" charset="-128"/>
              </a:rPr>
              <a:t>㎜</a:t>
            </a:r>
            <a:r>
              <a:rPr lang="en-US" altLang="ja-JP" sz="2400" b="1" dirty="0">
                <a:solidFill>
                  <a:srgbClr val="404040"/>
                </a:solidFill>
                <a:latin typeface="Meiryo UI" panose="020B0604030504040204" pitchFamily="50" charset="-128"/>
                <a:ea typeface="Meiryo UI" panose="020B0604030504040204" pitchFamily="50" charset="-128"/>
              </a:rPr>
              <a:t>×210</a:t>
            </a:r>
            <a:r>
              <a:rPr lang="ja-JP" altLang="en-US" sz="2400" b="1" dirty="0">
                <a:solidFill>
                  <a:srgbClr val="404040"/>
                </a:solidFill>
                <a:latin typeface="Meiryo UI" panose="020B0604030504040204" pitchFamily="50" charset="-128"/>
                <a:ea typeface="Meiryo UI" panose="020B0604030504040204" pitchFamily="50" charset="-128"/>
              </a:rPr>
              <a:t>㎜）の</a:t>
            </a:r>
            <a:endParaRPr lang="en-US" altLang="ja-JP" sz="2400" b="1" dirty="0">
              <a:solidFill>
                <a:srgbClr val="404040"/>
              </a:solidFill>
              <a:latin typeface="Meiryo UI" panose="020B0604030504040204" pitchFamily="50" charset="-128"/>
              <a:ea typeface="Meiryo UI" panose="020B0604030504040204" pitchFamily="50" charset="-128"/>
            </a:endParaRPr>
          </a:p>
          <a:p>
            <a:pPr algn="ct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チラシ用のテンプレートです。</a:t>
            </a:r>
          </a:p>
        </p:txBody>
      </p:sp>
      <p:sp>
        <p:nvSpPr>
          <p:cNvPr id="12" name="テキスト ボックス 11">
            <a:extLst>
              <a:ext uri="{FF2B5EF4-FFF2-40B4-BE49-F238E27FC236}">
                <a16:creationId xmlns:a16="http://schemas.microsoft.com/office/drawing/2014/main" xmlns="" id="{3DAF6E2C-CB1A-4208-A94A-A7F179EF752A}"/>
              </a:ext>
            </a:extLst>
          </p:cNvPr>
          <p:cNvSpPr txBox="1"/>
          <p:nvPr/>
        </p:nvSpPr>
        <p:spPr>
          <a:xfrm>
            <a:off x="827088" y="1919292"/>
            <a:ext cx="6121400" cy="1970086"/>
          </a:xfrm>
          <a:prstGeom prst="roundRect">
            <a:avLst/>
          </a:prstGeom>
          <a:solidFill>
            <a:schemeClr val="bg1"/>
          </a:solidFill>
          <a:ln w="38100">
            <a:solidFill>
              <a:schemeClr val="tx1"/>
            </a:solidFill>
          </a:ln>
        </p:spPr>
        <p:txBody>
          <a:bodyPr vert="horz" wrap="square" rtlCol="0">
            <a:noAutofit/>
          </a:bodyPr>
          <a:lstStyle/>
          <a:p>
            <a:pPr algn="ct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STEP1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デザイン作成</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２ページ目の白紙に文字や画像を入れデザインしてください。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デザイン作成に当たっては</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ページ目の「デザイン作成時の注意事項」をご確認ください。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xmlns="" id="{34F2D7DD-4C2F-407F-8765-8D5357E7FD76}"/>
              </a:ext>
            </a:extLst>
          </p:cNvPr>
          <p:cNvSpPr txBox="1"/>
          <p:nvPr/>
        </p:nvSpPr>
        <p:spPr>
          <a:xfrm>
            <a:off x="827088" y="4296575"/>
            <a:ext cx="6121400" cy="2844797"/>
          </a:xfrm>
          <a:prstGeom prst="roundRect">
            <a:avLst/>
          </a:prstGeom>
          <a:solidFill>
            <a:schemeClr val="bg1"/>
          </a:solidFill>
          <a:ln w="38100">
            <a:solidFill>
              <a:schemeClr val="tx1"/>
            </a:solidFill>
          </a:ln>
        </p:spPr>
        <p:txBody>
          <a:bodyPr vert="horz" wrap="square" rtlCol="0">
            <a:noAutofit/>
          </a:bodyPr>
          <a:lstStyle/>
          <a:p>
            <a:pPr algn="ct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STEP2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仕上がりイメージ確認</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当ページの仕上がりイメージライン</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赤</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800" dirty="0">
                <a:solidFill>
                  <a:schemeClr val="accent5"/>
                </a:solidFill>
                <a:latin typeface="Meiryo UI" panose="020B0604030504040204" pitchFamily="50" charset="-128"/>
                <a:ea typeface="Meiryo UI" panose="020B0604030504040204" pitchFamily="50" charset="-128"/>
                <a:cs typeface="Meiryo UI" panose="020B0604030504040204" pitchFamily="50" charset="-128"/>
              </a:rPr>
              <a:t>青</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の四角の線）を２ページ目にコピー</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&amp;</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ペーストして仕上がりを確認してください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再現したい文字・画像は</a:t>
            </a:r>
            <a:r>
              <a:rPr lang="ja-JP" altLang="en-US" sz="1800" dirty="0">
                <a:solidFill>
                  <a:schemeClr val="accent5"/>
                </a:solidFill>
                <a:latin typeface="Meiryo UI" panose="020B0604030504040204" pitchFamily="50" charset="-128"/>
                <a:ea typeface="Meiryo UI" panose="020B0604030504040204" pitchFamily="50" charset="-128"/>
                <a:cs typeface="Meiryo UI" panose="020B0604030504040204" pitchFamily="50" charset="-128"/>
              </a:rPr>
              <a:t>青い四角</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の内側に収めください。フチ無し印刷をする場合は背景を</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赤色の四角の外側の黒い線まで塗り足してください。</a:t>
            </a:r>
          </a:p>
        </p:txBody>
      </p:sp>
      <p:sp>
        <p:nvSpPr>
          <p:cNvPr id="17" name="テキスト ボックス 16">
            <a:extLst>
              <a:ext uri="{FF2B5EF4-FFF2-40B4-BE49-F238E27FC236}">
                <a16:creationId xmlns:a16="http://schemas.microsoft.com/office/drawing/2014/main" xmlns="" id="{BE31A8EE-65B6-4D48-A22D-BC072BB2625B}"/>
              </a:ext>
            </a:extLst>
          </p:cNvPr>
          <p:cNvSpPr txBox="1"/>
          <p:nvPr/>
        </p:nvSpPr>
        <p:spPr>
          <a:xfrm>
            <a:off x="827088" y="7548565"/>
            <a:ext cx="6121400" cy="2844797"/>
          </a:xfrm>
          <a:prstGeom prst="roundRect">
            <a:avLst/>
          </a:prstGeom>
          <a:solidFill>
            <a:schemeClr val="bg1"/>
          </a:solidFill>
          <a:ln w="38100">
            <a:solidFill>
              <a:schemeClr val="tx1"/>
            </a:solidFill>
          </a:ln>
        </p:spPr>
        <p:txBody>
          <a:bodyPr vert="horz" wrap="square" rtlCol="0">
            <a:noAutofit/>
          </a:bodyPr>
          <a:lstStyle/>
          <a:p>
            <a:pPr algn="ct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STEP3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入稿用</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に変換</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確認できましたら</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仕上がりイメージライン</a:t>
            </a:r>
            <a:r>
              <a:rPr lang="en-US" altLang="ja-JP"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800" u="sng" dirty="0" err="1">
                <a:solidFill>
                  <a:srgbClr val="FF0000"/>
                </a:solidFill>
                <a:latin typeface="Meiryo UI" panose="020B0604030504040204" pitchFamily="50" charset="-128"/>
                <a:ea typeface="Meiryo UI" panose="020B0604030504040204" pitchFamily="50" charset="-128"/>
                <a:cs typeface="Meiryo UI" panose="020B0604030504040204" pitchFamily="50" charset="-128"/>
              </a:rPr>
              <a:t>を削</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除し</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ページ目のみを</a:t>
            </a:r>
            <a:r>
              <a:rPr lang="en-US" altLang="ja-JP"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PDF</a:t>
            </a:r>
            <a:r>
              <a:rPr lang="ja-JP" altLang="en-US" sz="1800" u="sng" dirty="0" err="1">
                <a:solidFill>
                  <a:srgbClr val="FF0000"/>
                </a:solidFill>
                <a:latin typeface="Meiryo UI" panose="020B0604030504040204" pitchFamily="50" charset="-128"/>
                <a:ea typeface="Meiryo UI" panose="020B0604030504040204" pitchFamily="50" charset="-128"/>
                <a:cs typeface="Meiryo UI" panose="020B0604030504040204" pitchFamily="50" charset="-128"/>
              </a:rPr>
              <a:t>で保</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存</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保存方法：「ファイル」→「エクスポート」→「</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PDF/XPS</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の作成」</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保存した</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データはご注文の際にアップロードしてください。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5159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40"/>
          <p:cNvSpPr>
            <a:spLocks noChangeArrowheads="1"/>
          </p:cNvSpPr>
          <p:nvPr/>
        </p:nvSpPr>
        <p:spPr bwMode="auto">
          <a:xfrm>
            <a:off x="0" y="8961644"/>
            <a:ext cx="7775575" cy="115089"/>
          </a:xfrm>
          <a:prstGeom prst="rect">
            <a:avLst/>
          </a:prstGeom>
          <a:solidFill>
            <a:schemeClr val="accent4">
              <a:lumMod val="20000"/>
              <a:lumOff val="80000"/>
            </a:schemeClr>
          </a:solidFill>
          <a:ln>
            <a:noFill/>
          </a:ln>
          <a:effectLst/>
        </p:spPr>
        <p:txBody>
          <a:bodyPr wrap="none" anchor="ctr"/>
          <a:lstStyle/>
          <a:p>
            <a:endParaRPr lang="ja-JP" altLang="en-US"/>
          </a:p>
        </p:txBody>
      </p:sp>
      <p:sp>
        <p:nvSpPr>
          <p:cNvPr id="96" name="Rectangle 40"/>
          <p:cNvSpPr>
            <a:spLocks noChangeArrowheads="1"/>
          </p:cNvSpPr>
          <p:nvPr/>
        </p:nvSpPr>
        <p:spPr bwMode="auto">
          <a:xfrm>
            <a:off x="0" y="6919867"/>
            <a:ext cx="7775574" cy="152307"/>
          </a:xfrm>
          <a:prstGeom prst="rect">
            <a:avLst/>
          </a:prstGeom>
          <a:solidFill>
            <a:schemeClr val="accent4">
              <a:lumMod val="20000"/>
              <a:lumOff val="80000"/>
            </a:schemeClr>
          </a:solidFill>
          <a:ln>
            <a:noFill/>
          </a:ln>
          <a:effectLst/>
        </p:spPr>
        <p:txBody>
          <a:bodyPr wrap="none" anchor="ctr"/>
          <a:lstStyle/>
          <a:p>
            <a:endParaRPr lang="ja-JP" altLang="en-US" sz="1763"/>
          </a:p>
        </p:txBody>
      </p:sp>
      <p:sp>
        <p:nvSpPr>
          <p:cNvPr id="97" name="Rectangle 40"/>
          <p:cNvSpPr>
            <a:spLocks noChangeArrowheads="1"/>
          </p:cNvSpPr>
          <p:nvPr/>
        </p:nvSpPr>
        <p:spPr bwMode="auto">
          <a:xfrm>
            <a:off x="0" y="5217196"/>
            <a:ext cx="7775575" cy="164960"/>
          </a:xfrm>
          <a:prstGeom prst="rect">
            <a:avLst/>
          </a:prstGeom>
          <a:solidFill>
            <a:schemeClr val="accent4">
              <a:lumMod val="20000"/>
              <a:lumOff val="80000"/>
            </a:schemeClr>
          </a:solidFill>
          <a:ln>
            <a:noFill/>
          </a:ln>
          <a:effectLst/>
        </p:spPr>
        <p:txBody>
          <a:bodyPr wrap="none" anchor="ctr"/>
          <a:lstStyle/>
          <a:p>
            <a:endParaRPr lang="ja-JP" altLang="en-US" sz="1763"/>
          </a:p>
        </p:txBody>
      </p:sp>
      <p:sp>
        <p:nvSpPr>
          <p:cNvPr id="98" name="Rectangle 40"/>
          <p:cNvSpPr>
            <a:spLocks noChangeArrowheads="1"/>
          </p:cNvSpPr>
          <p:nvPr/>
        </p:nvSpPr>
        <p:spPr bwMode="auto">
          <a:xfrm>
            <a:off x="0" y="3052621"/>
            <a:ext cx="7815076" cy="165798"/>
          </a:xfrm>
          <a:prstGeom prst="rect">
            <a:avLst/>
          </a:prstGeom>
          <a:solidFill>
            <a:schemeClr val="accent4">
              <a:lumMod val="20000"/>
              <a:lumOff val="80000"/>
            </a:schemeClr>
          </a:solidFill>
          <a:ln>
            <a:noFill/>
          </a:ln>
          <a:effectLst/>
        </p:spPr>
        <p:txBody>
          <a:bodyPr wrap="none" anchor="ctr"/>
          <a:lstStyle/>
          <a:p>
            <a:endParaRPr lang="ja-JP" altLang="en-US" sz="1763"/>
          </a:p>
        </p:txBody>
      </p:sp>
      <p:sp>
        <p:nvSpPr>
          <p:cNvPr id="99" name="Rectangle 40"/>
          <p:cNvSpPr>
            <a:spLocks noChangeArrowheads="1"/>
          </p:cNvSpPr>
          <p:nvPr/>
        </p:nvSpPr>
        <p:spPr bwMode="auto">
          <a:xfrm>
            <a:off x="-1" y="1093628"/>
            <a:ext cx="7775575" cy="153983"/>
          </a:xfrm>
          <a:prstGeom prst="rect">
            <a:avLst/>
          </a:prstGeom>
          <a:solidFill>
            <a:schemeClr val="accent4">
              <a:lumMod val="20000"/>
              <a:lumOff val="80000"/>
            </a:schemeClr>
          </a:solidFill>
          <a:ln>
            <a:noFill/>
          </a:ln>
          <a:effectLst/>
        </p:spPr>
        <p:txBody>
          <a:bodyPr wrap="none" anchor="ctr"/>
          <a:lstStyle/>
          <a:p>
            <a:endParaRPr lang="ja-JP" altLang="en-US" sz="1763"/>
          </a:p>
        </p:txBody>
      </p:sp>
      <p:sp>
        <p:nvSpPr>
          <p:cNvPr id="100" name="角丸四角形 99"/>
          <p:cNvSpPr/>
          <p:nvPr/>
        </p:nvSpPr>
        <p:spPr>
          <a:xfrm>
            <a:off x="283875" y="7166288"/>
            <a:ext cx="4254564" cy="1162784"/>
          </a:xfrm>
          <a:prstGeom prst="roundRect">
            <a:avLst>
              <a:gd name="adj" fmla="val 579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角丸四角形 100"/>
          <p:cNvSpPr/>
          <p:nvPr/>
        </p:nvSpPr>
        <p:spPr>
          <a:xfrm>
            <a:off x="283875" y="5464676"/>
            <a:ext cx="4254564" cy="1127893"/>
          </a:xfrm>
          <a:prstGeom prst="roundRect">
            <a:avLst>
              <a:gd name="adj" fmla="val 579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角丸四角形 101"/>
          <p:cNvSpPr/>
          <p:nvPr/>
        </p:nvSpPr>
        <p:spPr>
          <a:xfrm>
            <a:off x="277525" y="3317602"/>
            <a:ext cx="4254564" cy="1254267"/>
          </a:xfrm>
          <a:prstGeom prst="roundRect">
            <a:avLst>
              <a:gd name="adj" fmla="val 579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a:off x="271905" y="1320333"/>
            <a:ext cx="4254564" cy="1213003"/>
          </a:xfrm>
          <a:prstGeom prst="roundRect">
            <a:avLst>
              <a:gd name="adj" fmla="val 579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534438" y="901548"/>
            <a:ext cx="2046529" cy="369332"/>
          </a:xfrm>
          <a:prstGeom prst="rect">
            <a:avLst/>
          </a:prstGeom>
          <a:noFill/>
          <a:effectLst/>
        </p:spPr>
        <p:txBody>
          <a:bodyPr wrap="square" rtlCol="0">
            <a:spAutoFit/>
          </a:bodyPr>
          <a:lstStyle/>
          <a:p>
            <a:r>
              <a:rPr kumimoji="1" lang="ja-JP" altLang="en-US" b="1" dirty="0" smtClean="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rPr>
              <a:t>受付システム</a:t>
            </a:r>
            <a:endParaRPr kumimoji="1" lang="ja-JP" altLang="en-US" b="1" dirty="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endParaRPr>
          </a:p>
        </p:txBody>
      </p:sp>
      <p:sp>
        <p:nvSpPr>
          <p:cNvPr id="105" name="テキスト ボックス 104"/>
          <p:cNvSpPr txBox="1"/>
          <p:nvPr/>
        </p:nvSpPr>
        <p:spPr>
          <a:xfrm>
            <a:off x="551649" y="2858044"/>
            <a:ext cx="1670413" cy="369332"/>
          </a:xfrm>
          <a:prstGeom prst="rect">
            <a:avLst/>
          </a:prstGeom>
          <a:noFill/>
        </p:spPr>
        <p:txBody>
          <a:bodyPr wrap="square" rtlCol="0">
            <a:spAutoFit/>
          </a:bodyPr>
          <a:lstStyle/>
          <a:p>
            <a:r>
              <a:rPr kumimoji="1" lang="ja-JP" altLang="en-US" b="1" dirty="0" smtClean="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rPr>
              <a:t>顧客管理</a:t>
            </a:r>
            <a:endParaRPr kumimoji="1" lang="en-US" altLang="ja-JP" b="1" dirty="0" smtClean="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endParaRPr>
          </a:p>
        </p:txBody>
      </p:sp>
      <p:sp>
        <p:nvSpPr>
          <p:cNvPr id="106" name="テキスト ボックス 105"/>
          <p:cNvSpPr txBox="1"/>
          <p:nvPr/>
        </p:nvSpPr>
        <p:spPr>
          <a:xfrm>
            <a:off x="551649" y="5019604"/>
            <a:ext cx="1951279" cy="369332"/>
          </a:xfrm>
          <a:prstGeom prst="rect">
            <a:avLst/>
          </a:prstGeom>
          <a:noFill/>
        </p:spPr>
        <p:txBody>
          <a:bodyPr wrap="square" rtlCol="0">
            <a:spAutoFit/>
          </a:bodyPr>
          <a:lstStyle/>
          <a:p>
            <a:r>
              <a:rPr kumimoji="1" lang="ja-JP" altLang="en-US" b="1" dirty="0" smtClean="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rPr>
              <a:t>電話連動</a:t>
            </a:r>
            <a:endParaRPr lang="ja-JP" altLang="en-US" b="1" dirty="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endParaRPr>
          </a:p>
        </p:txBody>
      </p:sp>
      <p:sp>
        <p:nvSpPr>
          <p:cNvPr id="107" name="テキスト ボックス 106"/>
          <p:cNvSpPr txBox="1"/>
          <p:nvPr/>
        </p:nvSpPr>
        <p:spPr>
          <a:xfrm>
            <a:off x="551649" y="6745912"/>
            <a:ext cx="2173015" cy="369332"/>
          </a:xfrm>
          <a:prstGeom prst="rect">
            <a:avLst/>
          </a:prstGeom>
          <a:noFill/>
        </p:spPr>
        <p:txBody>
          <a:bodyPr wrap="square" rtlCol="0">
            <a:spAutoFit/>
          </a:bodyPr>
          <a:lstStyle/>
          <a:p>
            <a:r>
              <a:rPr lang="ja-JP" altLang="en-US" b="1" dirty="0" smtClean="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rPr>
              <a:t>予約管理</a:t>
            </a:r>
            <a:endParaRPr kumimoji="1" lang="ja-JP" altLang="en-US" b="1" dirty="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endParaRPr>
          </a:p>
        </p:txBody>
      </p:sp>
      <p:sp>
        <p:nvSpPr>
          <p:cNvPr id="108" name="テキスト ボックス 107"/>
          <p:cNvSpPr txBox="1"/>
          <p:nvPr/>
        </p:nvSpPr>
        <p:spPr>
          <a:xfrm>
            <a:off x="223432" y="1341320"/>
            <a:ext cx="3895726" cy="769763"/>
          </a:xfrm>
          <a:prstGeom prst="rect">
            <a:avLst/>
          </a:prstGeom>
          <a:noFill/>
        </p:spPr>
        <p:txBody>
          <a:bodyPr wrap="square" rtlCol="0">
            <a:spAutoFit/>
          </a:bodyPr>
          <a:lstStyle/>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「注文から受け渡し」までをしっかり管理！</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作業の省力化と人的ミスも軽減します！</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操作は</a:t>
            </a:r>
            <a:r>
              <a:rPr kumimoji="1" lang="en-US" altLang="ja-JP" sz="1200" dirty="0" smtClean="0">
                <a:latin typeface="游ゴシック Medium" panose="020B0500000000000000" pitchFamily="50" charset="-128"/>
                <a:ea typeface="游ゴシック Medium" panose="020B0500000000000000" pitchFamily="50" charset="-128"/>
              </a:rPr>
              <a:t>POS</a:t>
            </a:r>
            <a:r>
              <a:rPr kumimoji="1" lang="ja-JP" altLang="en-US" sz="1200" dirty="0" smtClean="0">
                <a:latin typeface="游ゴシック Medium" panose="020B0500000000000000" pitchFamily="50" charset="-128"/>
                <a:ea typeface="游ゴシック Medium" panose="020B0500000000000000" pitchFamily="50" charset="-128"/>
              </a:rPr>
              <a:t>レジ感覚で簡単トレーニングいらず！</a:t>
            </a:r>
            <a:endParaRPr kumimoji="1" lang="ja-JP" altLang="en-US" sz="1200" dirty="0">
              <a:latin typeface="游ゴシック Medium" panose="020B0500000000000000" pitchFamily="50" charset="-128"/>
              <a:ea typeface="游ゴシック Medium" panose="020B0500000000000000" pitchFamily="50" charset="-128"/>
            </a:endParaRPr>
          </a:p>
        </p:txBody>
      </p:sp>
      <p:sp>
        <p:nvSpPr>
          <p:cNvPr id="109" name="テキスト ボックス 108"/>
          <p:cNvSpPr txBox="1"/>
          <p:nvPr/>
        </p:nvSpPr>
        <p:spPr>
          <a:xfrm>
            <a:off x="237228" y="3326179"/>
            <a:ext cx="4126902" cy="769763"/>
          </a:xfrm>
          <a:prstGeom prst="rect">
            <a:avLst/>
          </a:prstGeom>
          <a:noFill/>
        </p:spPr>
        <p:txBody>
          <a:bodyPr wrap="square" rtlCol="0">
            <a:spAutoFit/>
          </a:bodyPr>
          <a:lstStyle/>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顧客の利用状況の管理や集計ができます。</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利用者のニーズの把握、新規顧客のリピーター化、</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キャンペーン実施の告知など販促活動に活用できます！</a:t>
            </a:r>
            <a:endParaRPr kumimoji="1" lang="en-US" altLang="ja-JP" sz="1200" dirty="0" smtClean="0">
              <a:latin typeface="游ゴシック Medium" panose="020B0500000000000000" pitchFamily="50" charset="-128"/>
              <a:ea typeface="游ゴシック Medium" panose="020B0500000000000000" pitchFamily="50" charset="-128"/>
            </a:endParaRPr>
          </a:p>
        </p:txBody>
      </p:sp>
      <p:sp>
        <p:nvSpPr>
          <p:cNvPr id="110" name="テキスト ボックス 109"/>
          <p:cNvSpPr txBox="1"/>
          <p:nvPr/>
        </p:nvSpPr>
        <p:spPr>
          <a:xfrm>
            <a:off x="237227" y="5508764"/>
            <a:ext cx="3942374" cy="1000595"/>
          </a:xfrm>
          <a:prstGeom prst="rect">
            <a:avLst/>
          </a:prstGeom>
          <a:noFill/>
        </p:spPr>
        <p:txBody>
          <a:bodyPr wrap="square" rtlCol="0">
            <a:spAutoFit/>
          </a:bodyPr>
          <a:lstStyle/>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着信と同時に顧客情報の表示ができます！</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履歴照会をしながらワンランク上の対応ができます！</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着信履歴も残るのでチャンスロスの防止や、</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lang="ja-JP" altLang="en-US" sz="1200" dirty="0" smtClean="0">
                <a:latin typeface="游ゴシック Medium" panose="020B0500000000000000" pitchFamily="50" charset="-128"/>
                <a:ea typeface="游ゴシック Medium" panose="020B0500000000000000" pitchFamily="50" charset="-128"/>
              </a:rPr>
              <a:t>常連客のリピート離れ防止にもなります！</a:t>
            </a:r>
            <a:endParaRPr lang="ja-JP" altLang="en-US" sz="1200" dirty="0">
              <a:latin typeface="游ゴシック Medium" panose="020B0500000000000000" pitchFamily="50" charset="-128"/>
              <a:ea typeface="游ゴシック Medium" panose="020B0500000000000000" pitchFamily="50" charset="-128"/>
            </a:endParaRPr>
          </a:p>
        </p:txBody>
      </p:sp>
      <p:sp>
        <p:nvSpPr>
          <p:cNvPr id="111" name="テキスト ボックス 110"/>
          <p:cNvSpPr txBox="1"/>
          <p:nvPr/>
        </p:nvSpPr>
        <p:spPr>
          <a:xfrm>
            <a:off x="237227" y="7219147"/>
            <a:ext cx="4239987" cy="1000595"/>
          </a:xfrm>
          <a:prstGeom prst="rect">
            <a:avLst/>
          </a:prstGeom>
          <a:noFill/>
        </p:spPr>
        <p:txBody>
          <a:bodyPr wrap="square" rtlCol="0">
            <a:spAutoFit/>
          </a:bodyPr>
          <a:lstStyle/>
          <a:p>
            <a:pPr>
              <a:lnSpc>
                <a:spcPts val="1800"/>
              </a:lnSpc>
            </a:pPr>
            <a:r>
              <a:rPr kumimoji="1" lang="en-US" altLang="ja-JP" sz="1200" dirty="0" smtClean="0">
                <a:latin typeface="游ゴシック Medium" panose="020B0500000000000000" pitchFamily="50" charset="-128"/>
                <a:ea typeface="游ゴシック Medium" panose="020B0500000000000000" pitchFamily="50" charset="-128"/>
              </a:rPr>
              <a:t>MotTake-See</a:t>
            </a:r>
            <a:r>
              <a:rPr kumimoji="1" lang="ja-JP" altLang="en-US" sz="1200" dirty="0" smtClean="0">
                <a:latin typeface="游ゴシック Medium" panose="020B0500000000000000" pitchFamily="50" charset="-128"/>
                <a:ea typeface="游ゴシック Medium" panose="020B0500000000000000" pitchFamily="50" charset="-128"/>
              </a:rPr>
              <a:t>は来店予約や座席管理もできます！</a:t>
            </a:r>
            <a:endParaRPr lang="en-US" altLang="ja-JP" sz="1200" dirty="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日毎の予約状況や空席状況もワンタッチで照会！</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r>
              <a:rPr kumimoji="1" lang="ja-JP" altLang="en-US" sz="1200" dirty="0" smtClean="0">
                <a:latin typeface="游ゴシック Medium" panose="020B0500000000000000" pitchFamily="50" charset="-128"/>
                <a:ea typeface="游ゴシック Medium" panose="020B0500000000000000" pitchFamily="50" charset="-128"/>
              </a:rPr>
              <a:t>予約ノートの記入ミスも無くなりスッキリします。</a:t>
            </a:r>
            <a:endParaRPr kumimoji="1" lang="en-US" altLang="ja-JP" sz="1200" dirty="0" smtClean="0">
              <a:latin typeface="游ゴシック Medium" panose="020B0500000000000000" pitchFamily="50" charset="-128"/>
              <a:ea typeface="游ゴシック Medium" panose="020B0500000000000000" pitchFamily="50" charset="-128"/>
            </a:endParaRPr>
          </a:p>
          <a:p>
            <a:pPr>
              <a:lnSpc>
                <a:spcPts val="1800"/>
              </a:lnSpc>
            </a:pPr>
            <a:endParaRPr kumimoji="1" lang="ja-JP" altLang="en-US" sz="1200" dirty="0">
              <a:latin typeface="游ゴシック Medium" panose="020B0500000000000000" pitchFamily="50" charset="-128"/>
              <a:ea typeface="游ゴシック Medium" panose="020B0500000000000000" pitchFamily="50" charset="-128"/>
            </a:endParaRPr>
          </a:p>
        </p:txBody>
      </p:sp>
      <p:sp>
        <p:nvSpPr>
          <p:cNvPr id="112" name="テキスト ボックス 111"/>
          <p:cNvSpPr txBox="1"/>
          <p:nvPr/>
        </p:nvSpPr>
        <p:spPr>
          <a:xfrm>
            <a:off x="551649" y="8774864"/>
            <a:ext cx="2232651" cy="369332"/>
          </a:xfrm>
          <a:prstGeom prst="rect">
            <a:avLst/>
          </a:prstGeom>
          <a:noFill/>
        </p:spPr>
        <p:txBody>
          <a:bodyPr wrap="square" rtlCol="0">
            <a:spAutoFit/>
          </a:bodyPr>
          <a:lstStyle/>
          <a:p>
            <a:r>
              <a:rPr lang="en-US" altLang="ja-JP" b="1" dirty="0" smtClean="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rPr>
              <a:t>WEB</a:t>
            </a:r>
            <a:r>
              <a:rPr lang="ja-JP" altLang="en-US" b="1" dirty="0" smtClean="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rPr>
              <a:t>サイト</a:t>
            </a:r>
            <a:endParaRPr kumimoji="1" lang="ja-JP" altLang="en-US" b="1" dirty="0">
              <a:solidFill>
                <a:schemeClr val="accent1">
                  <a:lumMod val="75000"/>
                </a:schemeClr>
              </a:solidFill>
              <a:effectLst>
                <a:glow rad="63500">
                  <a:schemeClr val="bg1">
                    <a:alpha val="40000"/>
                  </a:schemeClr>
                </a:glow>
              </a:effectLst>
              <a:latin typeface="游ゴシック Medium" panose="020B0500000000000000" pitchFamily="50" charset="-128"/>
              <a:ea typeface="游ゴシック Medium" panose="020B0500000000000000" pitchFamily="50" charset="-128"/>
            </a:endParaRPr>
          </a:p>
        </p:txBody>
      </p:sp>
      <p:sp>
        <p:nvSpPr>
          <p:cNvPr id="113" name="テキスト ボックス 112"/>
          <p:cNvSpPr txBox="1"/>
          <p:nvPr/>
        </p:nvSpPr>
        <p:spPr>
          <a:xfrm>
            <a:off x="551649" y="9293414"/>
            <a:ext cx="6537022" cy="276999"/>
          </a:xfrm>
          <a:prstGeom prst="rect">
            <a:avLst/>
          </a:prstGeom>
          <a:noFill/>
        </p:spPr>
        <p:txBody>
          <a:bodyPr wrap="square" rtlCol="0">
            <a:spAutoFit/>
          </a:bodyPr>
          <a:lstStyle/>
          <a:p>
            <a:r>
              <a:rPr kumimoji="1" lang="ja-JP" altLang="en-US" sz="1200" dirty="0" smtClean="0">
                <a:latin typeface="游ゴシック Medium" panose="020B0500000000000000" pitchFamily="50" charset="-128"/>
                <a:ea typeface="游ゴシック Medium" panose="020B0500000000000000" pitchFamily="50" charset="-128"/>
              </a:rPr>
              <a:t>店舗の紹介、メニュー紹介、リクルートなど、用途に合わせた</a:t>
            </a:r>
            <a:r>
              <a:rPr kumimoji="1" lang="en-US" altLang="ja-JP" sz="1200" dirty="0" smtClean="0">
                <a:latin typeface="游ゴシック Medium" panose="020B0500000000000000" pitchFamily="50" charset="-128"/>
                <a:ea typeface="游ゴシック Medium" panose="020B0500000000000000" pitchFamily="50" charset="-128"/>
              </a:rPr>
              <a:t>WEB</a:t>
            </a:r>
            <a:r>
              <a:rPr kumimoji="1" lang="ja-JP" altLang="en-US" sz="1200" dirty="0" smtClean="0">
                <a:latin typeface="游ゴシック Medium" panose="020B0500000000000000" pitchFamily="50" charset="-128"/>
                <a:ea typeface="游ゴシック Medium" panose="020B0500000000000000" pitchFamily="50" charset="-128"/>
              </a:rPr>
              <a:t>サイト作成も承ります！</a:t>
            </a:r>
            <a:endParaRPr kumimoji="1" lang="ja-JP" altLang="en-US" sz="1200" dirty="0">
              <a:latin typeface="游ゴシック Medium" panose="020B0500000000000000" pitchFamily="50" charset="-128"/>
              <a:ea typeface="游ゴシック Medium" panose="020B0500000000000000" pitchFamily="50" charset="-128"/>
            </a:endParaRPr>
          </a:p>
        </p:txBody>
      </p:sp>
      <p:pic>
        <p:nvPicPr>
          <p:cNvPr id="114" name="図 1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4263" y="953750"/>
            <a:ext cx="2652601" cy="1911548"/>
          </a:xfrm>
          <a:prstGeom prst="rect">
            <a:avLst/>
          </a:prstGeom>
          <a:ln>
            <a:solidFill>
              <a:schemeClr val="tx1"/>
            </a:solidFill>
          </a:ln>
        </p:spPr>
      </p:pic>
      <p:pic>
        <p:nvPicPr>
          <p:cNvPr id="115" name="図 1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4263" y="3005102"/>
            <a:ext cx="2666038" cy="1968560"/>
          </a:xfrm>
          <a:prstGeom prst="rect">
            <a:avLst/>
          </a:prstGeom>
          <a:ln>
            <a:solidFill>
              <a:schemeClr val="tx1"/>
            </a:solidFill>
          </a:ln>
        </p:spPr>
      </p:pic>
      <p:pic>
        <p:nvPicPr>
          <p:cNvPr id="116" name="図 1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1987" y="5139685"/>
            <a:ext cx="2658314" cy="1450555"/>
          </a:xfrm>
          <a:prstGeom prst="rect">
            <a:avLst/>
          </a:prstGeom>
          <a:ln>
            <a:solidFill>
              <a:schemeClr val="tx1"/>
            </a:solidFill>
          </a:ln>
        </p:spPr>
      </p:pic>
      <p:pic>
        <p:nvPicPr>
          <p:cNvPr id="117" name="図 1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08550" y="6751124"/>
            <a:ext cx="2658314" cy="1902518"/>
          </a:xfrm>
          <a:prstGeom prst="rect">
            <a:avLst/>
          </a:prstGeom>
          <a:ln>
            <a:solidFill>
              <a:schemeClr val="tx1"/>
            </a:solidFill>
          </a:ln>
        </p:spPr>
      </p:pic>
      <p:sp>
        <p:nvSpPr>
          <p:cNvPr id="118" name="テキスト ボックス 117"/>
          <p:cNvSpPr txBox="1"/>
          <p:nvPr/>
        </p:nvSpPr>
        <p:spPr>
          <a:xfrm>
            <a:off x="261834" y="2199625"/>
            <a:ext cx="3895726" cy="261610"/>
          </a:xfrm>
          <a:prstGeom prst="rect">
            <a:avLst/>
          </a:prstGeom>
          <a:noFill/>
        </p:spPr>
        <p:txBody>
          <a:bodyPr wrap="square" rtlCol="0">
            <a:spAutoFit/>
          </a:bodyPr>
          <a:lstStyle/>
          <a:p>
            <a:r>
              <a:rPr lang="ja-JP" altLang="en-US" sz="1100" dirty="0" smtClean="0">
                <a:latin typeface="游ゴシック Medium" panose="020B0500000000000000" pitchFamily="50" charset="-128"/>
                <a:ea typeface="游ゴシック Medium" panose="020B0500000000000000" pitchFamily="50" charset="-128"/>
              </a:rPr>
              <a:t>● 注文</a:t>
            </a:r>
            <a:r>
              <a:rPr lang="ja-JP" altLang="en-US" sz="1100" dirty="0">
                <a:latin typeface="游ゴシック Medium" panose="020B0500000000000000" pitchFamily="50" charset="-128"/>
                <a:ea typeface="游ゴシック Medium" panose="020B0500000000000000" pitchFamily="50" charset="-128"/>
              </a:rPr>
              <a:t>予約：注文管理、注文履歴・</a:t>
            </a:r>
            <a:r>
              <a:rPr lang="ja-JP" altLang="en-US" sz="1100" dirty="0" smtClean="0">
                <a:latin typeface="游ゴシック Medium" panose="020B0500000000000000" pitchFamily="50" charset="-128"/>
                <a:ea typeface="游ゴシック Medium" panose="020B0500000000000000" pitchFamily="50" charset="-128"/>
              </a:rPr>
              <a:t>照会</a:t>
            </a:r>
            <a:endParaRPr kumimoji="1" lang="ja-JP" altLang="en-US" sz="1100" dirty="0">
              <a:latin typeface="游ゴシック Medium" panose="020B0500000000000000" pitchFamily="50" charset="-128"/>
              <a:ea typeface="游ゴシック Medium" panose="020B0500000000000000" pitchFamily="50" charset="-128"/>
            </a:endParaRPr>
          </a:p>
        </p:txBody>
      </p:sp>
      <p:sp>
        <p:nvSpPr>
          <p:cNvPr id="119" name="テキスト ボックス 118"/>
          <p:cNvSpPr txBox="1"/>
          <p:nvPr/>
        </p:nvSpPr>
        <p:spPr>
          <a:xfrm>
            <a:off x="237227" y="4240774"/>
            <a:ext cx="3895726" cy="261610"/>
          </a:xfrm>
          <a:prstGeom prst="rect">
            <a:avLst/>
          </a:prstGeom>
          <a:noFill/>
        </p:spPr>
        <p:txBody>
          <a:bodyPr wrap="square" rtlCol="0">
            <a:spAutoFit/>
          </a:bodyPr>
          <a:lstStyle/>
          <a:p>
            <a:pPr>
              <a:spcBef>
                <a:spcPct val="50000"/>
              </a:spcBef>
            </a:pPr>
            <a:r>
              <a:rPr lang="ja-JP" altLang="en-US" sz="1100" dirty="0" smtClean="0">
                <a:latin typeface="游ゴシック" panose="020B0400000000000000" pitchFamily="50" charset="-128"/>
                <a:ea typeface="游ゴシック" panose="020B0400000000000000" pitchFamily="50" charset="-128"/>
              </a:rPr>
              <a:t>● 顧客</a:t>
            </a:r>
            <a:r>
              <a:rPr lang="ja-JP" altLang="en-US" sz="1100" dirty="0">
                <a:latin typeface="游ゴシック" panose="020B0400000000000000" pitchFamily="50" charset="-128"/>
                <a:ea typeface="游ゴシック" panose="020B0400000000000000" pitchFamily="50" charset="-128"/>
              </a:rPr>
              <a:t>管理：顧客情報、顧客集計</a:t>
            </a:r>
            <a:endParaRPr lang="en-US" altLang="ja-JP" sz="1100" dirty="0">
              <a:latin typeface="游ゴシック" panose="020B0400000000000000" pitchFamily="50" charset="-128"/>
              <a:ea typeface="游ゴシック" panose="020B0400000000000000" pitchFamily="50" charset="-128"/>
            </a:endParaRPr>
          </a:p>
        </p:txBody>
      </p:sp>
      <p:sp>
        <p:nvSpPr>
          <p:cNvPr id="120" name="テキスト ボックス 119"/>
          <p:cNvSpPr txBox="1"/>
          <p:nvPr/>
        </p:nvSpPr>
        <p:spPr>
          <a:xfrm>
            <a:off x="1379304" y="6417278"/>
            <a:ext cx="3143048" cy="215444"/>
          </a:xfrm>
          <a:prstGeom prst="rect">
            <a:avLst/>
          </a:prstGeom>
          <a:noFill/>
        </p:spPr>
        <p:txBody>
          <a:bodyPr wrap="square" rtlCol="0">
            <a:spAutoFit/>
          </a:bodyPr>
          <a:lstStyle/>
          <a:p>
            <a:pPr algn="r"/>
            <a:r>
              <a:rPr lang="en-US" altLang="ja-JP" sz="800" dirty="0" smtClean="0">
                <a:latin typeface="游ゴシック Medium" panose="020B0500000000000000" pitchFamily="50" charset="-128"/>
                <a:ea typeface="游ゴシック Medium" panose="020B0500000000000000" pitchFamily="50" charset="-128"/>
              </a:rPr>
              <a:t>※</a:t>
            </a:r>
            <a:r>
              <a:rPr lang="ja-JP" altLang="en-US" sz="800" dirty="0" smtClean="0">
                <a:latin typeface="游ゴシック Medium" panose="020B0500000000000000" pitchFamily="50" charset="-128"/>
                <a:ea typeface="游ゴシック Medium" panose="020B0500000000000000" pitchFamily="50" charset="-128"/>
              </a:rPr>
              <a:t>オプション</a:t>
            </a:r>
            <a:endParaRPr kumimoji="1" lang="ja-JP" altLang="en-US" sz="800" dirty="0">
              <a:latin typeface="游ゴシック Medium" panose="020B0500000000000000" pitchFamily="50" charset="-128"/>
              <a:ea typeface="游ゴシック Medium" panose="020B0500000000000000" pitchFamily="50" charset="-128"/>
            </a:endParaRPr>
          </a:p>
        </p:txBody>
      </p:sp>
      <p:sp>
        <p:nvSpPr>
          <p:cNvPr id="121" name="テキスト ボックス 120"/>
          <p:cNvSpPr txBox="1"/>
          <p:nvPr/>
        </p:nvSpPr>
        <p:spPr>
          <a:xfrm>
            <a:off x="260551" y="8021426"/>
            <a:ext cx="3895726" cy="261610"/>
          </a:xfrm>
          <a:prstGeom prst="rect">
            <a:avLst/>
          </a:prstGeom>
          <a:noFill/>
        </p:spPr>
        <p:txBody>
          <a:bodyPr wrap="square" rtlCol="0">
            <a:spAutoFit/>
          </a:bodyPr>
          <a:lstStyle/>
          <a:p>
            <a:pPr>
              <a:spcBef>
                <a:spcPct val="50000"/>
              </a:spcBef>
            </a:pPr>
            <a:r>
              <a:rPr lang="ja-JP" altLang="en-US" sz="1100" dirty="0" smtClean="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座席管理、予約履歴・照会</a:t>
            </a:r>
            <a:endParaRPr lang="en-US" altLang="ja-JP" sz="1100" dirty="0">
              <a:latin typeface="游ゴシック" panose="020B0400000000000000" pitchFamily="50" charset="-128"/>
              <a:ea typeface="游ゴシック" panose="020B0400000000000000" pitchFamily="50" charset="-128"/>
            </a:endParaRPr>
          </a:p>
        </p:txBody>
      </p:sp>
      <p:sp>
        <p:nvSpPr>
          <p:cNvPr id="122" name="テキスト ボックス 121"/>
          <p:cNvSpPr txBox="1"/>
          <p:nvPr/>
        </p:nvSpPr>
        <p:spPr>
          <a:xfrm>
            <a:off x="642713" y="8931228"/>
            <a:ext cx="3895726" cy="215444"/>
          </a:xfrm>
          <a:prstGeom prst="rect">
            <a:avLst/>
          </a:prstGeom>
          <a:noFill/>
        </p:spPr>
        <p:txBody>
          <a:bodyPr wrap="square" rtlCol="0">
            <a:spAutoFit/>
          </a:bodyPr>
          <a:lstStyle/>
          <a:p>
            <a:pPr algn="r"/>
            <a:r>
              <a:rPr lang="en-US" altLang="ja-JP" sz="800" dirty="0" smtClean="0">
                <a:latin typeface="游ゴシック Medium" panose="020B0500000000000000" pitchFamily="50" charset="-128"/>
                <a:ea typeface="游ゴシック Medium" panose="020B0500000000000000" pitchFamily="50" charset="-128"/>
              </a:rPr>
              <a:t>※</a:t>
            </a:r>
            <a:r>
              <a:rPr lang="ja-JP" altLang="en-US" sz="800" dirty="0" smtClean="0">
                <a:latin typeface="游ゴシック Medium" panose="020B0500000000000000" pitchFamily="50" charset="-128"/>
                <a:ea typeface="游ゴシック Medium" panose="020B0500000000000000" pitchFamily="50" charset="-128"/>
              </a:rPr>
              <a:t>オプション</a:t>
            </a:r>
            <a:endParaRPr kumimoji="1" lang="ja-JP" altLang="en-US" sz="800" dirty="0">
              <a:latin typeface="游ゴシック Medium" panose="020B0500000000000000" pitchFamily="50" charset="-128"/>
              <a:ea typeface="游ゴシック Medium" panose="020B0500000000000000" pitchFamily="50" charset="-128"/>
            </a:endParaRPr>
          </a:p>
        </p:txBody>
      </p:sp>
      <p:pic>
        <p:nvPicPr>
          <p:cNvPr id="123" name="図 1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2600000">
            <a:off x="180188" y="746497"/>
            <a:ext cx="545217" cy="385444"/>
          </a:xfrm>
          <a:prstGeom prst="rect">
            <a:avLst/>
          </a:prstGeom>
        </p:spPr>
      </p:pic>
      <p:pic>
        <p:nvPicPr>
          <p:cNvPr id="124" name="図 1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2600000">
            <a:off x="180188" y="2700245"/>
            <a:ext cx="545217" cy="385444"/>
          </a:xfrm>
          <a:prstGeom prst="rect">
            <a:avLst/>
          </a:prstGeom>
        </p:spPr>
      </p:pic>
      <p:pic>
        <p:nvPicPr>
          <p:cNvPr id="125" name="図 1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2600000">
            <a:off x="175085" y="4835576"/>
            <a:ext cx="545217" cy="385444"/>
          </a:xfrm>
          <a:prstGeom prst="rect">
            <a:avLst/>
          </a:prstGeom>
        </p:spPr>
      </p:pic>
      <p:pic>
        <p:nvPicPr>
          <p:cNvPr id="126" name="図 1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2600000">
            <a:off x="176060" y="6570026"/>
            <a:ext cx="545217" cy="385444"/>
          </a:xfrm>
          <a:prstGeom prst="rect">
            <a:avLst/>
          </a:prstGeom>
        </p:spPr>
      </p:pic>
      <p:pic>
        <p:nvPicPr>
          <p:cNvPr id="127" name="図 1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2600000">
            <a:off x="168908" y="8563291"/>
            <a:ext cx="550783" cy="389379"/>
          </a:xfrm>
          <a:prstGeom prst="rect">
            <a:avLst/>
          </a:prstGeom>
        </p:spPr>
      </p:pic>
      <p:sp>
        <p:nvSpPr>
          <p:cNvPr id="128" name="テキスト ボックス 127"/>
          <p:cNvSpPr txBox="1"/>
          <p:nvPr/>
        </p:nvSpPr>
        <p:spPr>
          <a:xfrm>
            <a:off x="4605225" y="411959"/>
            <a:ext cx="2315537" cy="401007"/>
          </a:xfrm>
          <a:prstGeom prst="rect">
            <a:avLst/>
          </a:prstGeom>
          <a:noFill/>
        </p:spPr>
        <p:txBody>
          <a:bodyPr wrap="square" rtlCol="0">
            <a:spAutoFit/>
          </a:bodyPr>
          <a:lstStyle/>
          <a:p>
            <a:r>
              <a:rPr kumimoji="1" lang="en-US" altLang="ja-JP" b="1" dirty="0" smtClean="0">
                <a:solidFill>
                  <a:schemeClr val="accent1">
                    <a:lumMod val="75000"/>
                  </a:schemeClr>
                </a:solidFill>
                <a:latin typeface="Cameliabold" panose="00000700000000000000" pitchFamily="2" charset="0"/>
                <a:ea typeface="游ゴシック Medium" panose="020B0500000000000000" pitchFamily="50" charset="-128"/>
              </a:rPr>
              <a:t>MotTake-See</a:t>
            </a:r>
            <a:endParaRPr kumimoji="1" lang="ja-JP" altLang="en-US" b="1" dirty="0">
              <a:solidFill>
                <a:schemeClr val="accent1">
                  <a:lumMod val="75000"/>
                </a:schemeClr>
              </a:solidFill>
              <a:latin typeface="Cameliabold" panose="00000700000000000000" pitchFamily="2" charset="0"/>
              <a:ea typeface="游ゴシック Medium" panose="020B0500000000000000" pitchFamily="50" charset="-128"/>
            </a:endParaRPr>
          </a:p>
        </p:txBody>
      </p:sp>
      <p:sp>
        <p:nvSpPr>
          <p:cNvPr id="129" name="テキスト ボックス 128"/>
          <p:cNvSpPr txBox="1"/>
          <p:nvPr/>
        </p:nvSpPr>
        <p:spPr>
          <a:xfrm>
            <a:off x="6685435" y="444340"/>
            <a:ext cx="1078917" cy="369332"/>
          </a:xfrm>
          <a:prstGeom prst="rect">
            <a:avLst/>
          </a:prstGeom>
          <a:noFill/>
        </p:spPr>
        <p:txBody>
          <a:bodyPr wrap="square" rtlCol="0">
            <a:spAutoFit/>
          </a:bodyPr>
          <a:lstStyle/>
          <a:p>
            <a:r>
              <a:rPr kumimoji="1" lang="ja-JP" altLang="en-US" b="1" dirty="0" smtClean="0">
                <a:solidFill>
                  <a:schemeClr val="accent1">
                    <a:lumMod val="75000"/>
                  </a:schemeClr>
                </a:solidFill>
                <a:latin typeface="游ゴシック Medium" panose="020B0500000000000000" pitchFamily="50" charset="-128"/>
                <a:ea typeface="游ゴシック Medium" panose="020B0500000000000000" pitchFamily="50" charset="-128"/>
              </a:rPr>
              <a:t>の機能</a:t>
            </a:r>
            <a:endParaRPr kumimoji="1" lang="ja-JP" altLang="en-US" b="1" dirty="0">
              <a:solidFill>
                <a:schemeClr val="accent1">
                  <a:lumMod val="75000"/>
                </a:schemeClr>
              </a:solidFill>
              <a:latin typeface="游ゴシック Medium" panose="020B0500000000000000" pitchFamily="50" charset="-128"/>
              <a:ea typeface="游ゴシック Medium" panose="020B0500000000000000" pitchFamily="50" charset="-128"/>
            </a:endParaRPr>
          </a:p>
        </p:txBody>
      </p:sp>
      <p:sp>
        <p:nvSpPr>
          <p:cNvPr id="130" name="テキスト ボックス 129"/>
          <p:cNvSpPr txBox="1"/>
          <p:nvPr/>
        </p:nvSpPr>
        <p:spPr>
          <a:xfrm>
            <a:off x="6118011" y="223172"/>
            <a:ext cx="1511952" cy="230832"/>
          </a:xfrm>
          <a:prstGeom prst="rect">
            <a:avLst/>
          </a:prstGeom>
          <a:noFill/>
        </p:spPr>
        <p:txBody>
          <a:bodyPr wrap="none" rtlCol="0">
            <a:spAutoFit/>
          </a:bodyPr>
          <a:lstStyle/>
          <a:p>
            <a:r>
              <a:rPr kumimoji="1" lang="ja-JP" altLang="en-US" sz="900" dirty="0" smtClean="0">
                <a:ln w="12700">
                  <a:noFill/>
                </a:ln>
                <a:solidFill>
                  <a:srgbClr val="FF6600"/>
                </a:solidFill>
                <a:effectLst/>
                <a:latin typeface="めもわーる" panose="02000600000000000000" pitchFamily="50" charset="-128"/>
                <a:ea typeface="めもわーる" panose="02000600000000000000" pitchFamily="50" charset="-128"/>
              </a:rPr>
              <a:t>テイクアウト</a:t>
            </a:r>
            <a:r>
              <a:rPr kumimoji="1" lang="en-US" altLang="ja-JP" sz="900" dirty="0" smtClean="0">
                <a:ln w="12700">
                  <a:noFill/>
                </a:ln>
                <a:solidFill>
                  <a:srgbClr val="FF6600"/>
                </a:solidFill>
                <a:effectLst/>
                <a:latin typeface="めもわーる" panose="02000600000000000000" pitchFamily="50" charset="-128"/>
                <a:ea typeface="めもわーる" panose="02000600000000000000" pitchFamily="50" charset="-128"/>
              </a:rPr>
              <a:t>/</a:t>
            </a:r>
            <a:r>
              <a:rPr kumimoji="1" lang="ja-JP" altLang="en-US" sz="900" dirty="0" smtClean="0">
                <a:ln w="12700">
                  <a:noFill/>
                </a:ln>
                <a:solidFill>
                  <a:srgbClr val="FF6600"/>
                </a:solidFill>
                <a:effectLst/>
                <a:latin typeface="めもわーる" panose="02000600000000000000" pitchFamily="50" charset="-128"/>
                <a:ea typeface="めもわーる" panose="02000600000000000000" pitchFamily="50" charset="-128"/>
              </a:rPr>
              <a:t>デリバリー</a:t>
            </a:r>
            <a:endParaRPr kumimoji="1" lang="ja-JP" altLang="en-US" sz="900" dirty="0">
              <a:ln w="12700">
                <a:noFill/>
              </a:ln>
              <a:solidFill>
                <a:srgbClr val="FF6600"/>
              </a:solidFill>
              <a:effectLst/>
              <a:latin typeface="めもわーる" panose="02000600000000000000" pitchFamily="50" charset="-128"/>
              <a:ea typeface="めもわーる" panose="02000600000000000000" pitchFamily="50" charset="-128"/>
            </a:endParaRPr>
          </a:p>
        </p:txBody>
      </p:sp>
      <p:sp>
        <p:nvSpPr>
          <p:cNvPr id="131" name="テキスト ボックス 130"/>
          <p:cNvSpPr txBox="1"/>
          <p:nvPr/>
        </p:nvSpPr>
        <p:spPr>
          <a:xfrm>
            <a:off x="3847140" y="510896"/>
            <a:ext cx="841897" cy="253916"/>
          </a:xfrm>
          <a:prstGeom prst="rect">
            <a:avLst/>
          </a:prstGeom>
          <a:noFill/>
        </p:spPr>
        <p:txBody>
          <a:bodyPr wrap="none" rtlCol="0">
            <a:spAutoFit/>
          </a:bodyPr>
          <a:lstStyle/>
          <a:p>
            <a:r>
              <a:rPr kumimoji="1" lang="ja-JP" altLang="en-US" sz="1050" dirty="0" smtClean="0">
                <a:ln w="12700">
                  <a:noFill/>
                </a:ln>
                <a:solidFill>
                  <a:srgbClr val="FF6600"/>
                </a:solidFill>
                <a:effectLst/>
                <a:latin typeface="ニコカ" panose="02000600000000000000" pitchFamily="2" charset="-128"/>
                <a:ea typeface="ニコカ" panose="02000600000000000000" pitchFamily="2" charset="-128"/>
              </a:rPr>
              <a:t>飲食店向け</a:t>
            </a:r>
            <a:endParaRPr kumimoji="1" lang="ja-JP" altLang="en-US" sz="1050" dirty="0">
              <a:ln w="12700">
                <a:noFill/>
              </a:ln>
              <a:solidFill>
                <a:srgbClr val="FF6600"/>
              </a:solidFill>
              <a:effectLst/>
              <a:latin typeface="ニコカ" panose="02000600000000000000" pitchFamily="2" charset="-128"/>
              <a:ea typeface="ニコカ" panose="02000600000000000000" pitchFamily="2" charset="-128"/>
            </a:endParaRPr>
          </a:p>
        </p:txBody>
      </p:sp>
      <p:sp>
        <p:nvSpPr>
          <p:cNvPr id="132" name="テキスト ボックス 131"/>
          <p:cNvSpPr txBox="1"/>
          <p:nvPr/>
        </p:nvSpPr>
        <p:spPr>
          <a:xfrm>
            <a:off x="4808537" y="373572"/>
            <a:ext cx="1114408" cy="153888"/>
          </a:xfrm>
          <a:prstGeom prst="rect">
            <a:avLst/>
          </a:prstGeom>
          <a:noFill/>
        </p:spPr>
        <p:txBody>
          <a:bodyPr wrap="none" rtlCol="0">
            <a:spAutoFit/>
          </a:bodyPr>
          <a:lstStyle/>
          <a:p>
            <a:r>
              <a:rPr kumimoji="1" lang="ja-JP" altLang="en-US" sz="400" dirty="0" smtClean="0">
                <a:ln w="12700">
                  <a:noFill/>
                </a:ln>
                <a:effectLst/>
                <a:latin typeface="ニコカ" panose="02000600000000000000" pitchFamily="2" charset="-128"/>
                <a:ea typeface="ニコカ" panose="02000600000000000000" pitchFamily="2" charset="-128"/>
              </a:rPr>
              <a:t>も　　　っ　　　て　　　</a:t>
            </a:r>
            <a:r>
              <a:rPr kumimoji="1" lang="ja-JP" altLang="en-US" sz="400" dirty="0" err="1" smtClean="0">
                <a:ln w="12700">
                  <a:noFill/>
                </a:ln>
                <a:effectLst/>
                <a:latin typeface="ニコカ" panose="02000600000000000000" pitchFamily="2" charset="-128"/>
                <a:ea typeface="ニコカ" panose="02000600000000000000" pitchFamily="2" charset="-128"/>
              </a:rPr>
              <a:t>け　　　</a:t>
            </a:r>
            <a:r>
              <a:rPr kumimoji="1" lang="ja-JP" altLang="en-US" sz="400" dirty="0" smtClean="0">
                <a:ln w="12700">
                  <a:noFill/>
                </a:ln>
                <a:effectLst/>
                <a:latin typeface="ニコカ" panose="02000600000000000000" pitchFamily="2" charset="-128"/>
                <a:ea typeface="ニコカ" panose="02000600000000000000" pitchFamily="2" charset="-128"/>
              </a:rPr>
              <a:t>　し　！</a:t>
            </a:r>
            <a:endParaRPr kumimoji="1" lang="ja-JP" altLang="en-US" sz="400" dirty="0">
              <a:ln w="12700">
                <a:noFill/>
              </a:ln>
              <a:effectLst/>
              <a:latin typeface="ニコカ" panose="02000600000000000000" pitchFamily="2" charset="-128"/>
              <a:ea typeface="ニコカ" panose="02000600000000000000" pitchFamily="2" charset="-128"/>
            </a:endParaRPr>
          </a:p>
        </p:txBody>
      </p:sp>
      <p:pic>
        <p:nvPicPr>
          <p:cNvPr id="133" name="図 1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36660" y="4824826"/>
            <a:ext cx="434976" cy="395507"/>
          </a:xfrm>
          <a:prstGeom prst="rect">
            <a:avLst/>
          </a:prstGeom>
        </p:spPr>
      </p:pic>
      <p:pic>
        <p:nvPicPr>
          <p:cNvPr id="134" name="図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92248" y="10072229"/>
            <a:ext cx="1691208" cy="560486"/>
          </a:xfrm>
          <a:prstGeom prst="rect">
            <a:avLst/>
          </a:prstGeom>
        </p:spPr>
      </p:pic>
      <p:cxnSp>
        <p:nvCxnSpPr>
          <p:cNvPr id="135" name="直線コネクタ 134"/>
          <p:cNvCxnSpPr/>
          <p:nvPr/>
        </p:nvCxnSpPr>
        <p:spPr>
          <a:xfrm>
            <a:off x="-1" y="9748955"/>
            <a:ext cx="77755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5821234" y="10183455"/>
            <a:ext cx="1120012" cy="400110"/>
          </a:xfrm>
          <a:prstGeom prst="rect">
            <a:avLst/>
          </a:prstGeom>
          <a:noFill/>
        </p:spPr>
        <p:txBody>
          <a:bodyPr wrap="square" rtlCol="0">
            <a:spAutoFit/>
          </a:bodyPr>
          <a:lstStyle/>
          <a:p>
            <a:r>
              <a:rPr kumimoji="1" lang="en-US" altLang="ja-JP" sz="1000" dirty="0" smtClean="0"/>
              <a:t>TEL 055(275)6369</a:t>
            </a:r>
          </a:p>
          <a:p>
            <a:r>
              <a:rPr lang="en-US" altLang="ja-JP" sz="1000" dirty="0"/>
              <a:t>https://absnet.jp</a:t>
            </a:r>
            <a:endParaRPr kumimoji="1" lang="ja-JP" altLang="en-US" sz="1000" dirty="0"/>
          </a:p>
        </p:txBody>
      </p:sp>
      <p:pic>
        <p:nvPicPr>
          <p:cNvPr id="137" name="図 1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991550" y="10054387"/>
            <a:ext cx="529178" cy="529178"/>
          </a:xfrm>
          <a:prstGeom prst="rect">
            <a:avLst/>
          </a:prstGeom>
        </p:spPr>
      </p:pic>
      <p:sp>
        <p:nvSpPr>
          <p:cNvPr id="138" name="テキスト ボックス 137"/>
          <p:cNvSpPr txBox="1"/>
          <p:nvPr/>
        </p:nvSpPr>
        <p:spPr>
          <a:xfrm>
            <a:off x="4073536" y="9817174"/>
            <a:ext cx="1546081" cy="184666"/>
          </a:xfrm>
          <a:prstGeom prst="rect">
            <a:avLst/>
          </a:prstGeom>
          <a:noFill/>
        </p:spPr>
        <p:txBody>
          <a:bodyPr wrap="square" rtlCol="0">
            <a:spAutoFit/>
          </a:bodyPr>
          <a:lstStyle/>
          <a:p>
            <a:r>
              <a:rPr kumimoji="1" lang="ja-JP" altLang="en-US" sz="600" dirty="0" smtClean="0">
                <a:latin typeface="游ゴシック Medium" panose="020B0500000000000000" pitchFamily="50" charset="-128"/>
                <a:ea typeface="游ゴシック Medium" panose="020B0500000000000000" pitchFamily="50" charset="-128"/>
              </a:rPr>
              <a:t>販売</a:t>
            </a:r>
            <a:r>
              <a:rPr kumimoji="1" lang="en-US" altLang="ja-JP" sz="600" dirty="0" smtClean="0">
                <a:latin typeface="游ゴシック Medium" panose="020B0500000000000000" pitchFamily="50" charset="-128"/>
                <a:ea typeface="游ゴシック Medium" panose="020B0500000000000000" pitchFamily="50" charset="-128"/>
              </a:rPr>
              <a:t>/</a:t>
            </a:r>
            <a:r>
              <a:rPr kumimoji="1" lang="ja-JP" altLang="en-US" sz="600" dirty="0" smtClean="0">
                <a:latin typeface="游ゴシック Medium" panose="020B0500000000000000" pitchFamily="50" charset="-128"/>
                <a:ea typeface="游ゴシック Medium" panose="020B0500000000000000" pitchFamily="50" charset="-128"/>
              </a:rPr>
              <a:t>お問い合せ先</a:t>
            </a:r>
            <a:endParaRPr kumimoji="1" lang="ja-JP" altLang="en-US" sz="600" dirty="0">
              <a:latin typeface="游ゴシック Medium" panose="020B0500000000000000" pitchFamily="50" charset="-128"/>
              <a:ea typeface="游ゴシック Medium" panose="020B0500000000000000" pitchFamily="50" charset="-128"/>
            </a:endParaRPr>
          </a:p>
        </p:txBody>
      </p:sp>
      <p:sp>
        <p:nvSpPr>
          <p:cNvPr id="139" name="Text Box 14"/>
          <p:cNvSpPr txBox="1">
            <a:spLocks noChangeArrowheads="1"/>
          </p:cNvSpPr>
          <p:nvPr/>
        </p:nvSpPr>
        <p:spPr bwMode="auto">
          <a:xfrm>
            <a:off x="211903" y="10088521"/>
            <a:ext cx="2467970" cy="400110"/>
          </a:xfrm>
          <a:prstGeom prst="rect">
            <a:avLst/>
          </a:prstGeom>
          <a:noFill/>
          <a:ln>
            <a:noFill/>
          </a:ln>
          <a:effectLst/>
          <a:extLst>
            <a:ext uri="{909E8E84-426E-40DD-AFC4-6F175D3DCCD1}">
              <a14:hiddenFill xmlns:a14="http://schemas.microsoft.com/office/drawing/2010/main">
                <a:solidFill>
                  <a:srgbClr val="669900">
                    <a:alpha val="7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800" dirty="0" smtClean="0">
                <a:latin typeface="游ゴシック" panose="020B0400000000000000" pitchFamily="50" charset="-128"/>
                <a:ea typeface="游ゴシック" panose="020B0400000000000000" pitchFamily="50" charset="-128"/>
              </a:rPr>
              <a:t>・</a:t>
            </a:r>
            <a:r>
              <a:rPr lang="en-US" altLang="ja-JP" sz="800" dirty="0">
                <a:latin typeface="游ゴシック" panose="020B0400000000000000" pitchFamily="50" charset="-128"/>
                <a:ea typeface="游ゴシック" panose="020B0400000000000000" pitchFamily="50" charset="-128"/>
              </a:rPr>
              <a:t>OS</a:t>
            </a:r>
            <a:r>
              <a:rPr lang="ja-JP" altLang="en-US" sz="800" dirty="0">
                <a:latin typeface="游ゴシック" panose="020B0400000000000000" pitchFamily="50" charset="-128"/>
                <a:ea typeface="游ゴシック" panose="020B0400000000000000" pitchFamily="50" charset="-128"/>
              </a:rPr>
              <a:t>：</a:t>
            </a:r>
            <a:r>
              <a:rPr lang="en-US" altLang="ja-JP" sz="800" dirty="0">
                <a:latin typeface="游ゴシック" panose="020B0400000000000000" pitchFamily="50" charset="-128"/>
                <a:ea typeface="游ゴシック" panose="020B0400000000000000" pitchFamily="50" charset="-128"/>
              </a:rPr>
              <a:t>Windows 10 </a:t>
            </a:r>
            <a:r>
              <a:rPr lang="en-US" altLang="ja-JP" sz="800" dirty="0" smtClean="0">
                <a:latin typeface="游ゴシック" panose="020B0400000000000000" pitchFamily="50" charset="-128"/>
                <a:ea typeface="游ゴシック" panose="020B0400000000000000" pitchFamily="50" charset="-128"/>
              </a:rPr>
              <a:t>Home/Pro  Windows8.1</a:t>
            </a:r>
          </a:p>
          <a:p>
            <a:pPr>
              <a:spcBef>
                <a:spcPct val="50000"/>
              </a:spcBef>
            </a:pPr>
            <a:r>
              <a:rPr lang="ja-JP" altLang="en-US" sz="800" dirty="0" smtClean="0">
                <a:latin typeface="游ゴシック" panose="020B0400000000000000" pitchFamily="50" charset="-128"/>
                <a:ea typeface="游ゴシック" panose="020B0400000000000000" pitchFamily="50" charset="-128"/>
              </a:rPr>
              <a:t>・メモリ：</a:t>
            </a:r>
            <a:r>
              <a:rPr lang="en-US" altLang="ja-JP" sz="800" dirty="0" smtClean="0">
                <a:latin typeface="游ゴシック" panose="020B0400000000000000" pitchFamily="50" charset="-128"/>
                <a:ea typeface="游ゴシック" panose="020B0400000000000000" pitchFamily="50" charset="-128"/>
              </a:rPr>
              <a:t>4GB</a:t>
            </a:r>
            <a:r>
              <a:rPr lang="ja-JP" altLang="en-US" sz="800" dirty="0" smtClean="0">
                <a:latin typeface="游ゴシック" panose="020B0400000000000000" pitchFamily="50" charset="-128"/>
                <a:ea typeface="游ゴシック" panose="020B0400000000000000" pitchFamily="50" charset="-128"/>
              </a:rPr>
              <a:t>（</a:t>
            </a:r>
            <a:r>
              <a:rPr lang="en-US" altLang="ja-JP" sz="800" dirty="0" smtClean="0">
                <a:latin typeface="游ゴシック" panose="020B0400000000000000" pitchFamily="50" charset="-128"/>
                <a:ea typeface="游ゴシック" panose="020B0400000000000000" pitchFamily="50" charset="-128"/>
              </a:rPr>
              <a:t>8GB</a:t>
            </a:r>
            <a:r>
              <a:rPr lang="ja-JP" altLang="en-US" sz="800" dirty="0" smtClean="0">
                <a:latin typeface="游ゴシック" panose="020B0400000000000000" pitchFamily="50" charset="-128"/>
                <a:ea typeface="游ゴシック" panose="020B0400000000000000" pitchFamily="50" charset="-128"/>
              </a:rPr>
              <a:t>以上を推奨）</a:t>
            </a:r>
            <a:endParaRPr lang="en-US" altLang="ja-JP" sz="900" dirty="0" smtClean="0">
              <a:latin typeface="游ゴシック" panose="020B0400000000000000" pitchFamily="50" charset="-128"/>
              <a:ea typeface="游ゴシック" panose="020B0400000000000000" pitchFamily="50" charset="-128"/>
            </a:endParaRPr>
          </a:p>
        </p:txBody>
      </p:sp>
      <p:sp>
        <p:nvSpPr>
          <p:cNvPr id="140" name="テキスト ボックス 139"/>
          <p:cNvSpPr txBox="1"/>
          <p:nvPr/>
        </p:nvSpPr>
        <p:spPr>
          <a:xfrm>
            <a:off x="239164" y="9817360"/>
            <a:ext cx="1546081" cy="184666"/>
          </a:xfrm>
          <a:prstGeom prst="rect">
            <a:avLst/>
          </a:prstGeom>
          <a:noFill/>
        </p:spPr>
        <p:txBody>
          <a:bodyPr wrap="square" rtlCol="0">
            <a:spAutoFit/>
          </a:bodyPr>
          <a:lstStyle/>
          <a:p>
            <a:r>
              <a:rPr kumimoji="1" lang="ja-JP" altLang="en-US" sz="600" dirty="0" smtClean="0">
                <a:latin typeface="游ゴシック Medium" panose="020B0500000000000000" pitchFamily="50" charset="-128"/>
                <a:ea typeface="游ゴシック Medium" panose="020B0500000000000000" pitchFamily="50" charset="-128"/>
              </a:rPr>
              <a:t>動作環境</a:t>
            </a:r>
            <a:endParaRPr kumimoji="1" lang="ja-JP" altLang="en-US" sz="6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60313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xmlns="" id="{333255E2-033F-48FE-9B3A-25476BC9F756}"/>
              </a:ext>
            </a:extLst>
          </p:cNvPr>
          <p:cNvSpPr/>
          <p:nvPr/>
        </p:nvSpPr>
        <p:spPr>
          <a:xfrm>
            <a:off x="926881" y="178667"/>
            <a:ext cx="5921813" cy="70801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anchor="t">
            <a:spAutoFit/>
          </a:bodyPr>
          <a:lstStyle/>
          <a:p>
            <a:pPr algn="ctr" defTabSz="1017702" fontAlgn="base">
              <a:spcBef>
                <a:spcPct val="0"/>
              </a:spcBef>
              <a:spcAft>
                <a:spcPct val="0"/>
              </a:spcAft>
            </a:pPr>
            <a:r>
              <a:rPr lang="ja-JP" altLang="en-US" sz="4001" b="1" dirty="0">
                <a:solidFill>
                  <a:srgbClr val="404040"/>
                </a:solidFill>
                <a:latin typeface="Meiryo UI" panose="020B0604030504040204" pitchFamily="50" charset="-128"/>
                <a:ea typeface="Meiryo UI" panose="020B0604030504040204" pitchFamily="50" charset="-128"/>
              </a:rPr>
              <a:t>デザイン作成時の注意事項</a:t>
            </a:r>
            <a:endParaRPr lang="en-US" altLang="ja-JP" sz="4001" b="1" dirty="0">
              <a:solidFill>
                <a:srgbClr val="404040"/>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xmlns="" id="{075DDA3F-F207-4212-A3E4-CA522B4E1696}"/>
              </a:ext>
            </a:extLst>
          </p:cNvPr>
          <p:cNvSpPr/>
          <p:nvPr/>
        </p:nvSpPr>
        <p:spPr>
          <a:xfrm>
            <a:off x="381000" y="886555"/>
            <a:ext cx="7035800" cy="9857648"/>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anchor="t">
            <a:noAutofit/>
          </a:bodyPr>
          <a:lstStyle/>
          <a:p>
            <a:pP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■画像（写真）について</a:t>
            </a: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000" dirty="0">
                <a:solidFill>
                  <a:srgbClr val="404040"/>
                </a:solidFill>
                <a:latin typeface="Meiryo UI" panose="020B0604030504040204" pitchFamily="50" charset="-128"/>
                <a:ea typeface="Meiryo UI" panose="020B0604030504040204" pitchFamily="50" charset="-128"/>
              </a:rPr>
              <a:t>一般的な印刷物に適正な解像度は</a:t>
            </a:r>
            <a:r>
              <a:rPr lang="en-US" altLang="ja-JP" sz="2000" dirty="0">
                <a:solidFill>
                  <a:srgbClr val="404040"/>
                </a:solidFill>
                <a:latin typeface="Meiryo UI" panose="020B0604030504040204" pitchFamily="50" charset="-128"/>
                <a:ea typeface="Meiryo UI" panose="020B0604030504040204" pitchFamily="50" charset="-128"/>
              </a:rPr>
              <a:t>100%</a:t>
            </a:r>
            <a:r>
              <a:rPr lang="ja-JP" altLang="en-US" sz="2000" dirty="0">
                <a:solidFill>
                  <a:srgbClr val="404040"/>
                </a:solidFill>
                <a:latin typeface="Meiryo UI" panose="020B0604030504040204" pitchFamily="50" charset="-128"/>
                <a:ea typeface="Meiryo UI" panose="020B0604030504040204" pitchFamily="50" charset="-128"/>
              </a:rPr>
              <a:t>の大きさで</a:t>
            </a:r>
            <a:r>
              <a:rPr lang="en-US" altLang="ja-JP" sz="2000" dirty="0">
                <a:solidFill>
                  <a:srgbClr val="404040"/>
                </a:solidFill>
                <a:latin typeface="Meiryo UI" panose="020B0604030504040204" pitchFamily="50" charset="-128"/>
                <a:ea typeface="Meiryo UI" panose="020B0604030504040204" pitchFamily="50" charset="-128"/>
              </a:rPr>
              <a:t>350 </a:t>
            </a:r>
            <a:r>
              <a:rPr lang="ja-JP" altLang="en-US" sz="2000" dirty="0">
                <a:solidFill>
                  <a:srgbClr val="404040"/>
                </a:solidFill>
                <a:latin typeface="Meiryo UI" panose="020B0604030504040204" pitchFamily="50" charset="-128"/>
                <a:ea typeface="Meiryo UI" panose="020B0604030504040204" pitchFamily="50" charset="-128"/>
              </a:rPr>
              <a:t>～ </a:t>
            </a:r>
            <a:r>
              <a:rPr lang="en-US" altLang="ja-JP" sz="2000" dirty="0">
                <a:solidFill>
                  <a:srgbClr val="404040"/>
                </a:solidFill>
                <a:latin typeface="Meiryo UI" panose="020B0604030504040204" pitchFamily="50" charset="-128"/>
                <a:ea typeface="Meiryo UI" panose="020B0604030504040204" pitchFamily="50" charset="-128"/>
              </a:rPr>
              <a:t>400dpi </a:t>
            </a:r>
            <a:r>
              <a:rPr lang="ja-JP" altLang="en-US" sz="2000" dirty="0">
                <a:solidFill>
                  <a:srgbClr val="404040"/>
                </a:solidFill>
                <a:latin typeface="Meiryo UI" panose="020B0604030504040204" pitchFamily="50" charset="-128"/>
                <a:ea typeface="Meiryo UI" panose="020B0604030504040204" pitchFamily="50" charset="-128"/>
              </a:rPr>
              <a:t>となります。</a:t>
            </a:r>
            <a:r>
              <a:rPr lang="en-US" altLang="ja-JP" sz="2000" dirty="0">
                <a:solidFill>
                  <a:srgbClr val="404040"/>
                </a:solidFill>
                <a:latin typeface="Meiryo UI" panose="020B0604030504040204" pitchFamily="50" charset="-128"/>
                <a:ea typeface="Meiryo UI" panose="020B0604030504040204" pitchFamily="50" charset="-128"/>
              </a:rPr>
              <a:t>Web</a:t>
            </a:r>
            <a:r>
              <a:rPr lang="ja-JP" altLang="en-US" sz="2000" dirty="0">
                <a:solidFill>
                  <a:srgbClr val="404040"/>
                </a:solidFill>
                <a:latin typeface="Meiryo UI" panose="020B0604030504040204" pitchFamily="50" charset="-128"/>
                <a:ea typeface="Meiryo UI" panose="020B0604030504040204" pitchFamily="50" charset="-128"/>
              </a:rPr>
              <a:t>からダウンロードした画像の解像度は低いことがあるので注意ください。</a:t>
            </a: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■色の再現について</a:t>
            </a: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000" dirty="0">
                <a:solidFill>
                  <a:srgbClr val="404040"/>
                </a:solidFill>
                <a:latin typeface="Meiryo UI" panose="020B0604030504040204" pitchFamily="50" charset="-128"/>
                <a:ea typeface="Meiryo UI" panose="020B0604030504040204" pitchFamily="50" charset="-128"/>
              </a:rPr>
              <a:t>パソコンのモニターで見える色と印刷物の色は同じになりません。特に鮮やかな色は発色がくすんだ感じになることがあります。お手元のプリンターで出力しご確認ください。</a:t>
            </a:r>
            <a:endParaRPr lang="en-US" altLang="ja-JP" sz="2000"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■透過性</a:t>
            </a: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000" dirty="0">
                <a:solidFill>
                  <a:srgbClr val="404040"/>
                </a:solidFill>
                <a:latin typeface="Meiryo UI" panose="020B0604030504040204" pitchFamily="50" charset="-128"/>
                <a:ea typeface="Meiryo UI" panose="020B0604030504040204" pitchFamily="50" charset="-128"/>
              </a:rPr>
              <a:t>透過性（半透明）は印刷物の再現が期待通りにならない可能性がありますので使用しないでください。</a:t>
            </a:r>
            <a:endParaRPr lang="en-US" altLang="ja-JP" sz="2000"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■文字の装飾</a:t>
            </a: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000" dirty="0">
                <a:solidFill>
                  <a:srgbClr val="404040"/>
                </a:solidFill>
                <a:latin typeface="Meiryo UI" panose="020B0604030504040204" pitchFamily="50" charset="-128"/>
                <a:ea typeface="Meiryo UI" panose="020B0604030504040204" pitchFamily="50" charset="-128"/>
              </a:rPr>
              <a:t>装飾文字は透過性（半透明）を用いているものがあります。印刷物の再現が期待通りにならない可能性がありますので使用しないでください。</a:t>
            </a:r>
            <a:endParaRPr lang="en-US" altLang="ja-JP" sz="2000"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■プリント出力</a:t>
            </a: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2000" dirty="0">
                <a:solidFill>
                  <a:srgbClr val="404040"/>
                </a:solidFill>
                <a:latin typeface="Meiryo UI" panose="020B0604030504040204" pitchFamily="50" charset="-128"/>
                <a:ea typeface="Meiryo UI" panose="020B0604030504040204" pitchFamily="50" charset="-128"/>
              </a:rPr>
              <a:t>出来上がった</a:t>
            </a:r>
            <a:r>
              <a:rPr lang="en-US" altLang="ja-JP" sz="2000" dirty="0">
                <a:solidFill>
                  <a:srgbClr val="404040"/>
                </a:solidFill>
                <a:latin typeface="Meiryo UI" panose="020B0604030504040204" pitchFamily="50" charset="-128"/>
                <a:ea typeface="Meiryo UI" panose="020B0604030504040204" pitchFamily="50" charset="-128"/>
              </a:rPr>
              <a:t>PDF</a:t>
            </a:r>
            <a:r>
              <a:rPr lang="ja-JP" altLang="en-US" sz="2000" dirty="0">
                <a:solidFill>
                  <a:srgbClr val="404040"/>
                </a:solidFill>
                <a:latin typeface="Meiryo UI" panose="020B0604030504040204" pitchFamily="50" charset="-128"/>
                <a:ea typeface="Meiryo UI" panose="020B0604030504040204" pitchFamily="50" charset="-128"/>
              </a:rPr>
              <a:t>データはお手持ちのプリンターで出力し、仕上がりをご確認ください。</a:t>
            </a:r>
            <a:endParaRPr lang="en-US" altLang="ja-JP" sz="2000"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endParaRPr lang="en-US" altLang="ja-JP" sz="2400" b="1" dirty="0">
              <a:solidFill>
                <a:srgbClr val="404040"/>
              </a:solidFill>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xmlns="" id="{AF521E25-A4F8-40F5-A35F-58346D455098}"/>
              </a:ext>
            </a:extLst>
          </p:cNvPr>
          <p:cNvPicPr>
            <a:picLocks noChangeAspect="1"/>
          </p:cNvPicPr>
          <p:nvPr/>
        </p:nvPicPr>
        <p:blipFill>
          <a:blip r:embed="rId2"/>
          <a:stretch>
            <a:fillRect/>
          </a:stretch>
        </p:blipFill>
        <p:spPr>
          <a:xfrm>
            <a:off x="3381672" y="2308495"/>
            <a:ext cx="1767752" cy="1092633"/>
          </a:xfrm>
          <a:prstGeom prst="rect">
            <a:avLst/>
          </a:prstGeom>
        </p:spPr>
      </p:pic>
      <p:sp>
        <p:nvSpPr>
          <p:cNvPr id="7" name="吹き出し: 円形 6">
            <a:extLst>
              <a:ext uri="{FF2B5EF4-FFF2-40B4-BE49-F238E27FC236}">
                <a16:creationId xmlns:a16="http://schemas.microsoft.com/office/drawing/2014/main" xmlns="" id="{29AF6C4C-C8BE-476F-BB38-CB3DEC26F51D}"/>
              </a:ext>
            </a:extLst>
          </p:cNvPr>
          <p:cNvSpPr/>
          <p:nvPr/>
        </p:nvSpPr>
        <p:spPr>
          <a:xfrm>
            <a:off x="5350249" y="2505560"/>
            <a:ext cx="1498445" cy="895567"/>
          </a:xfrm>
          <a:prstGeom prst="wedgeEllipseCallout">
            <a:avLst>
              <a:gd name="adj1" fmla="val -99268"/>
              <a:gd name="adj2" fmla="val -9827"/>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ja-JP" altLang="en-US" sz="1400" dirty="0"/>
              <a:t>画像にガタつきがあります</a:t>
            </a:r>
          </a:p>
        </p:txBody>
      </p:sp>
      <p:pic>
        <p:nvPicPr>
          <p:cNvPr id="8" name="図 7">
            <a:extLst>
              <a:ext uri="{FF2B5EF4-FFF2-40B4-BE49-F238E27FC236}">
                <a16:creationId xmlns:a16="http://schemas.microsoft.com/office/drawing/2014/main" xmlns="" id="{FEFA7C57-B2CA-4039-9C12-32FC6AF4EB74}"/>
              </a:ext>
            </a:extLst>
          </p:cNvPr>
          <p:cNvPicPr>
            <a:picLocks noChangeAspect="1"/>
          </p:cNvPicPr>
          <p:nvPr/>
        </p:nvPicPr>
        <p:blipFill>
          <a:blip r:embed="rId3"/>
          <a:stretch>
            <a:fillRect/>
          </a:stretch>
        </p:blipFill>
        <p:spPr>
          <a:xfrm>
            <a:off x="1641506" y="4832299"/>
            <a:ext cx="4733895" cy="1314554"/>
          </a:xfrm>
          <a:prstGeom prst="rect">
            <a:avLst/>
          </a:prstGeom>
        </p:spPr>
      </p:pic>
    </p:spTree>
    <p:extLst>
      <p:ext uri="{BB962C8B-B14F-4D97-AF65-F5344CB8AC3E}">
        <p14:creationId xmlns:p14="http://schemas.microsoft.com/office/powerpoint/2010/main" val="1214074198"/>
      </p:ext>
    </p:extLst>
  </p:cSld>
  <p:clrMapOvr>
    <a:masterClrMapping/>
  </p:clrMapOvr>
</p:sld>
</file>

<file path=ppt/theme/theme1.xml><?xml version="1.0" encoding="utf-8"?>
<a:theme xmlns:a="http://schemas.openxmlformats.org/drawingml/2006/main" name="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53</Template>
  <TotalTime>0</TotalTime>
  <Words>657</Words>
  <Application>Microsoft Office PowerPoint</Application>
  <PresentationFormat>ユーザー設定</PresentationFormat>
  <Paragraphs>81</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3</vt:i4>
      </vt:variant>
    </vt:vector>
  </HeadingPairs>
  <TitlesOfParts>
    <vt:vector size="15" baseType="lpstr">
      <vt:lpstr>Meiryo UI</vt:lpstr>
      <vt:lpstr>ＭＳ Ｐゴシック</vt:lpstr>
      <vt:lpstr>ニコカ</vt:lpstr>
      <vt:lpstr>めもわーる</vt:lpstr>
      <vt:lpstr>游ゴシック</vt:lpstr>
      <vt:lpstr>游ゴシック Medium</vt:lpstr>
      <vt:lpstr>Arial</vt:lpstr>
      <vt:lpstr>Calibri</vt:lpstr>
      <vt:lpstr>Calibri Light</vt:lpstr>
      <vt:lpstr>Cameliabold</vt:lpstr>
      <vt:lpstr>ガイド入りテンプレートサンプル20130531三木さん</vt:lpstr>
      <vt:lpstr>1_ガイド入りテンプレートサンプル20130531三木さん</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2014-06-25T10:28:17Z</dcterms:created>
  <dcterms:modified xsi:type="dcterms:W3CDTF">2021-03-03T06:34:38Z</dcterms:modified>
</cp:coreProperties>
</file>